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Lst>
  <p:sldSz cx="25199975" cy="323992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76" autoAdjust="0"/>
    <p:restoredTop sz="94790" autoAdjust="0"/>
  </p:normalViewPr>
  <p:slideViewPr>
    <p:cSldViewPr snapToGrid="0">
      <p:cViewPr>
        <p:scale>
          <a:sx n="40" d="100"/>
          <a:sy n="40" d="100"/>
        </p:scale>
        <p:origin x="-1944" y="-230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503997" y="863976"/>
            <a:ext cx="24191976" cy="30671326"/>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294248" y="4168614"/>
            <a:ext cx="20600980" cy="13823696"/>
          </a:xfrm>
        </p:spPr>
        <p:txBody>
          <a:bodyPr anchor="b">
            <a:normAutofit/>
          </a:bodyPr>
          <a:lstStyle>
            <a:lvl1pPr algn="ctr">
              <a:lnSpc>
                <a:spcPct val="85000"/>
              </a:lnSpc>
              <a:defRPr sz="16535"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3533477" y="18281341"/>
            <a:ext cx="18122527" cy="6558116"/>
          </a:xfrm>
        </p:spPr>
        <p:txBody>
          <a:bodyPr>
            <a:normAutofit/>
          </a:bodyPr>
          <a:lstStyle>
            <a:lvl1pPr marL="0" indent="0" algn="ctr">
              <a:spcBef>
                <a:spcPts val="2756"/>
              </a:spcBef>
              <a:buNone/>
              <a:defRPr sz="4961">
                <a:solidFill>
                  <a:srgbClr val="FFFFFF"/>
                </a:solidFill>
              </a:defRPr>
            </a:lvl1pPr>
            <a:lvl2pPr marL="944998" indent="0" algn="ctr">
              <a:buNone/>
              <a:defRPr sz="4961"/>
            </a:lvl2pPr>
            <a:lvl3pPr marL="1889996" indent="0" algn="ctr">
              <a:buNone/>
              <a:defRPr sz="4961"/>
            </a:lvl3pPr>
            <a:lvl4pPr marL="2834994" indent="0" algn="ctr">
              <a:buNone/>
              <a:defRPr sz="4134"/>
            </a:lvl4pPr>
            <a:lvl5pPr marL="3779992" indent="0" algn="ctr">
              <a:buNone/>
              <a:defRPr sz="4134"/>
            </a:lvl5pPr>
            <a:lvl6pPr marL="4724991" indent="0" algn="ctr">
              <a:buNone/>
              <a:defRPr sz="4134"/>
            </a:lvl6pPr>
            <a:lvl7pPr marL="5669989" indent="0" algn="ctr">
              <a:buNone/>
              <a:defRPr sz="4134"/>
            </a:lvl7pPr>
            <a:lvl8pPr marL="6614987" indent="0" algn="ctr">
              <a:buNone/>
              <a:defRPr sz="4134"/>
            </a:lvl8pPr>
            <a:lvl9pPr marL="7559985" indent="0" algn="ctr">
              <a:buNone/>
              <a:defRPr sz="413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A2266302-E139-4744-AB9B-22697C13E8A9}" type="datetimeFigureOut">
              <a:rPr lang="en-US" smtClean="0"/>
              <a:t>6/2/2021</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1E88542-1931-409C-BF51-631B7216F3A7}" type="slidenum">
              <a:rPr lang="en-US" smtClean="0"/>
              <a:t>‹#›</a:t>
            </a:fld>
            <a:endParaRPr lang="en-US"/>
          </a:p>
        </p:txBody>
      </p:sp>
      <p:cxnSp>
        <p:nvCxnSpPr>
          <p:cNvPr id="8" name="Straight Connector 7"/>
          <p:cNvCxnSpPr/>
          <p:nvPr/>
        </p:nvCxnSpPr>
        <p:spPr>
          <a:xfrm>
            <a:off x="4089747" y="17639612"/>
            <a:ext cx="17009986"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6721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266302-E139-4744-AB9B-22697C13E8A9}" type="datetimeFigureOut">
              <a:rPr lang="en-US" smtClean="0"/>
              <a:t>6/2/2021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E88542-1931-409C-BF51-631B7216F3A7}" type="slidenum">
              <a:rPr lang="en-US" smtClean="0"/>
              <a:t>‹#›</a:t>
            </a:fld>
            <a:endParaRPr lang="en-US"/>
          </a:p>
        </p:txBody>
      </p:sp>
    </p:spTree>
    <p:extLst>
      <p:ext uri="{BB962C8B-B14F-4D97-AF65-F5344CB8AC3E}">
        <p14:creationId xmlns:p14="http://schemas.microsoft.com/office/powerpoint/2010/main" val="3659231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033734" y="3599921"/>
            <a:ext cx="4803745" cy="255594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362499" y="3599921"/>
            <a:ext cx="15356235" cy="255594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266302-E139-4744-AB9B-22697C13E8A9}" type="datetimeFigureOut">
              <a:rPr lang="en-US" smtClean="0"/>
              <a:t>6/2/2021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E88542-1931-409C-BF51-631B7216F3A7}" type="slidenum">
              <a:rPr lang="en-US" smtClean="0"/>
              <a:t>‹#›</a:t>
            </a:fld>
            <a:endParaRPr lang="en-US"/>
          </a:p>
        </p:txBody>
      </p:sp>
    </p:spTree>
    <p:extLst>
      <p:ext uri="{BB962C8B-B14F-4D97-AF65-F5344CB8AC3E}">
        <p14:creationId xmlns:p14="http://schemas.microsoft.com/office/powerpoint/2010/main" val="3255051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2756"/>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266302-E139-4744-AB9B-22697C13E8A9}" type="datetimeFigureOut">
              <a:rPr lang="en-US" smtClean="0"/>
              <a:t>6/2/2021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E88542-1931-409C-BF51-631B7216F3A7}" type="slidenum">
              <a:rPr lang="en-US" smtClean="0"/>
              <a:t>‹#›</a:t>
            </a:fld>
            <a:endParaRPr lang="en-US"/>
          </a:p>
        </p:txBody>
      </p:sp>
    </p:spTree>
    <p:extLst>
      <p:ext uri="{BB962C8B-B14F-4D97-AF65-F5344CB8AC3E}">
        <p14:creationId xmlns:p14="http://schemas.microsoft.com/office/powerpoint/2010/main" val="2746843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898" y="5544327"/>
            <a:ext cx="20600980" cy="13823696"/>
          </a:xfrm>
        </p:spPr>
        <p:txBody>
          <a:bodyPr anchor="b">
            <a:noAutofit/>
          </a:bodyPr>
          <a:lstStyle>
            <a:lvl1pPr algn="ctr">
              <a:lnSpc>
                <a:spcPct val="85000"/>
              </a:lnSpc>
              <a:defRPr sz="16535" b="0" cap="all" baseline="0"/>
            </a:lvl1pPr>
          </a:lstStyle>
          <a:p>
            <a:r>
              <a:rPr lang="en-US"/>
              <a:t>Click to edit Master title style</a:t>
            </a:r>
            <a:endParaRPr lang="en-US" dirty="0"/>
          </a:p>
        </p:txBody>
      </p:sp>
      <p:sp>
        <p:nvSpPr>
          <p:cNvPr id="3" name="Text Placeholder 2"/>
          <p:cNvSpPr>
            <a:spLocks noGrp="1"/>
          </p:cNvSpPr>
          <p:nvPr>
            <p:ph type="body" idx="1"/>
          </p:nvPr>
        </p:nvSpPr>
        <p:spPr>
          <a:xfrm>
            <a:off x="3534297" y="19627222"/>
            <a:ext cx="18125082" cy="6443036"/>
          </a:xfrm>
        </p:spPr>
        <p:txBody>
          <a:bodyPr anchor="t">
            <a:normAutofit/>
          </a:bodyPr>
          <a:lstStyle>
            <a:lvl1pPr marL="0" indent="0" algn="ctr">
              <a:buNone/>
              <a:defRPr sz="4961">
                <a:solidFill>
                  <a:schemeClr val="accent1"/>
                </a:solidFill>
              </a:defRPr>
            </a:lvl1pPr>
            <a:lvl2pPr marL="944998" indent="0">
              <a:buNone/>
              <a:defRPr sz="3720">
                <a:solidFill>
                  <a:schemeClr val="tx1">
                    <a:tint val="75000"/>
                  </a:schemeClr>
                </a:solidFill>
              </a:defRPr>
            </a:lvl2pPr>
            <a:lvl3pPr marL="1889996" indent="0">
              <a:buNone/>
              <a:defRPr sz="3307">
                <a:solidFill>
                  <a:schemeClr val="tx1">
                    <a:tint val="75000"/>
                  </a:schemeClr>
                </a:solidFill>
              </a:defRPr>
            </a:lvl3pPr>
            <a:lvl4pPr marL="2834994" indent="0">
              <a:buNone/>
              <a:defRPr sz="2894">
                <a:solidFill>
                  <a:schemeClr val="tx1">
                    <a:tint val="75000"/>
                  </a:schemeClr>
                </a:solidFill>
              </a:defRPr>
            </a:lvl4pPr>
            <a:lvl5pPr marL="3779992" indent="0">
              <a:buNone/>
              <a:defRPr sz="2894">
                <a:solidFill>
                  <a:schemeClr val="tx1">
                    <a:tint val="75000"/>
                  </a:schemeClr>
                </a:solidFill>
              </a:defRPr>
            </a:lvl5pPr>
            <a:lvl6pPr marL="4724991" indent="0">
              <a:buNone/>
              <a:defRPr sz="2894">
                <a:solidFill>
                  <a:schemeClr val="tx1">
                    <a:tint val="75000"/>
                  </a:schemeClr>
                </a:solidFill>
              </a:defRPr>
            </a:lvl6pPr>
            <a:lvl7pPr marL="5669989" indent="0">
              <a:buNone/>
              <a:defRPr sz="2894">
                <a:solidFill>
                  <a:schemeClr val="tx1">
                    <a:tint val="75000"/>
                  </a:schemeClr>
                </a:solidFill>
              </a:defRPr>
            </a:lvl7pPr>
            <a:lvl8pPr marL="6614987" indent="0">
              <a:buNone/>
              <a:defRPr sz="2894">
                <a:solidFill>
                  <a:schemeClr val="tx1">
                    <a:tint val="75000"/>
                  </a:schemeClr>
                </a:solidFill>
              </a:defRPr>
            </a:lvl8pPr>
            <a:lvl9pPr marL="7559985" indent="0">
              <a:buNone/>
              <a:defRPr sz="28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266302-E139-4744-AB9B-22697C13E8A9}" type="datetimeFigureOut">
              <a:rPr lang="en-US" smtClean="0"/>
              <a:t>6/2/2021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E88542-1931-409C-BF51-631B7216F3A7}" type="slidenum">
              <a:rPr lang="en-US" smtClean="0"/>
              <a:t>‹#›</a:t>
            </a:fld>
            <a:endParaRPr lang="en-US"/>
          </a:p>
        </p:txBody>
      </p:sp>
      <p:cxnSp>
        <p:nvCxnSpPr>
          <p:cNvPr id="7" name="Straight Connector 6"/>
          <p:cNvCxnSpPr/>
          <p:nvPr/>
        </p:nvCxnSpPr>
        <p:spPr>
          <a:xfrm>
            <a:off x="4094997" y="18993636"/>
            <a:ext cx="17009986"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3318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362498" y="9719782"/>
            <a:ext cx="9827990" cy="19007582"/>
          </a:xfrm>
        </p:spPr>
        <p:txBody>
          <a:bodyPr/>
          <a:lstStyle>
            <a:lvl1pPr>
              <a:defRPr sz="4547"/>
            </a:lvl1pPr>
            <a:lvl2pPr>
              <a:defRPr sz="4134"/>
            </a:lvl2pPr>
            <a:lvl3pPr>
              <a:defRPr sz="3720"/>
            </a:lvl3pPr>
            <a:lvl4pPr>
              <a:defRPr sz="3307"/>
            </a:lvl4pPr>
            <a:lvl5pPr>
              <a:defRPr sz="3307"/>
            </a:lvl5pPr>
            <a:lvl6pPr>
              <a:defRPr sz="3307"/>
            </a:lvl6pPr>
            <a:lvl7pPr>
              <a:defRPr sz="3307"/>
            </a:lvl7pPr>
            <a:lvl8pPr>
              <a:defRPr sz="3307"/>
            </a:lvl8pPr>
            <a:lvl9pPr>
              <a:defRPr sz="330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2954697" y="9719787"/>
            <a:ext cx="9827990" cy="19007582"/>
          </a:xfrm>
        </p:spPr>
        <p:txBody>
          <a:bodyPr/>
          <a:lstStyle>
            <a:lvl1pPr>
              <a:defRPr sz="4547"/>
            </a:lvl1pPr>
            <a:lvl2pPr>
              <a:defRPr sz="4134"/>
            </a:lvl2pPr>
            <a:lvl3pPr>
              <a:defRPr sz="3720"/>
            </a:lvl3pPr>
            <a:lvl4pPr>
              <a:defRPr sz="3307"/>
            </a:lvl4pPr>
            <a:lvl5pPr>
              <a:defRPr sz="3307"/>
            </a:lvl5pPr>
            <a:lvl6pPr>
              <a:defRPr sz="3307"/>
            </a:lvl6pPr>
            <a:lvl7pPr>
              <a:defRPr sz="3307"/>
            </a:lvl7pPr>
            <a:lvl8pPr>
              <a:defRPr sz="3307"/>
            </a:lvl8pPr>
            <a:lvl9pPr>
              <a:defRPr sz="330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2266302-E139-4744-AB9B-22697C13E8A9}" type="datetimeFigureOut">
              <a:rPr lang="en-US" smtClean="0"/>
              <a:t>6/2/2021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E88542-1931-409C-BF51-631B7216F3A7}" type="slidenum">
              <a:rPr lang="en-US" smtClean="0"/>
              <a:t>‹#›</a:t>
            </a:fld>
            <a:endParaRPr lang="en-US"/>
          </a:p>
        </p:txBody>
      </p:sp>
    </p:spTree>
    <p:extLst>
      <p:ext uri="{BB962C8B-B14F-4D97-AF65-F5344CB8AC3E}">
        <p14:creationId xmlns:p14="http://schemas.microsoft.com/office/powerpoint/2010/main" val="53697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362498" y="9455750"/>
            <a:ext cx="9827990" cy="3671919"/>
          </a:xfrm>
        </p:spPr>
        <p:txBody>
          <a:bodyPr anchor="ctr"/>
          <a:lstStyle>
            <a:lvl1pPr marL="0" indent="0">
              <a:spcBef>
                <a:spcPts val="0"/>
              </a:spcBef>
              <a:buNone/>
              <a:defRPr sz="4961" b="1"/>
            </a:lvl1pPr>
            <a:lvl2pPr marL="944998" indent="0">
              <a:buNone/>
              <a:defRPr sz="4134" b="1"/>
            </a:lvl2pPr>
            <a:lvl3pPr marL="1889996" indent="0">
              <a:buNone/>
              <a:defRPr sz="3720" b="1"/>
            </a:lvl3pPr>
            <a:lvl4pPr marL="2834994" indent="0">
              <a:buNone/>
              <a:defRPr sz="3307" b="1"/>
            </a:lvl4pPr>
            <a:lvl5pPr marL="3779992" indent="0">
              <a:buNone/>
              <a:defRPr sz="3307" b="1"/>
            </a:lvl5pPr>
            <a:lvl6pPr marL="4724991" indent="0">
              <a:buNone/>
              <a:defRPr sz="3307" b="1"/>
            </a:lvl6pPr>
            <a:lvl7pPr marL="5669989" indent="0">
              <a:buNone/>
              <a:defRPr sz="3307" b="1"/>
            </a:lvl7pPr>
            <a:lvl8pPr marL="6614987" indent="0">
              <a:buNone/>
              <a:defRPr sz="3307" b="1"/>
            </a:lvl8pPr>
            <a:lvl9pPr marL="7559985" indent="0">
              <a:buNone/>
              <a:defRPr sz="3307" b="1"/>
            </a:lvl9pPr>
          </a:lstStyle>
          <a:p>
            <a:pPr lvl="0"/>
            <a:r>
              <a:rPr lang="en-US"/>
              <a:t>Click to edit Master text styles</a:t>
            </a:r>
          </a:p>
        </p:txBody>
      </p:sp>
      <p:sp>
        <p:nvSpPr>
          <p:cNvPr id="4" name="Content Placeholder 3"/>
          <p:cNvSpPr>
            <a:spLocks noGrp="1"/>
          </p:cNvSpPr>
          <p:nvPr>
            <p:ph sz="half" idx="2"/>
          </p:nvPr>
        </p:nvSpPr>
        <p:spPr>
          <a:xfrm>
            <a:off x="2362498" y="12857117"/>
            <a:ext cx="9827990" cy="15983649"/>
          </a:xfrm>
        </p:spPr>
        <p:txBody>
          <a:bodyPr/>
          <a:lstStyle>
            <a:lvl1pPr>
              <a:defRPr sz="4547"/>
            </a:lvl1pPr>
            <a:lvl2pPr>
              <a:defRPr sz="4134"/>
            </a:lvl2pPr>
            <a:lvl3pPr>
              <a:defRPr sz="3720"/>
            </a:lvl3pPr>
            <a:lvl4pPr>
              <a:defRPr sz="3307"/>
            </a:lvl4pPr>
            <a:lvl5pPr>
              <a:defRPr sz="3307"/>
            </a:lvl5pPr>
            <a:lvl6pPr>
              <a:defRPr sz="3307"/>
            </a:lvl6pPr>
            <a:lvl7pPr>
              <a:defRPr sz="3307"/>
            </a:lvl7pPr>
            <a:lvl8pPr>
              <a:defRPr sz="3307"/>
            </a:lvl8pPr>
            <a:lvl9pPr>
              <a:defRPr sz="330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2957924" y="9444038"/>
            <a:ext cx="9827990" cy="3671919"/>
          </a:xfrm>
        </p:spPr>
        <p:txBody>
          <a:bodyPr anchor="ctr"/>
          <a:lstStyle>
            <a:lvl1pPr marL="0" indent="0">
              <a:spcBef>
                <a:spcPts val="0"/>
              </a:spcBef>
              <a:buNone/>
              <a:defRPr sz="4961" b="1"/>
            </a:lvl1pPr>
            <a:lvl2pPr marL="944998" indent="0">
              <a:buNone/>
              <a:defRPr sz="4134" b="1"/>
            </a:lvl2pPr>
            <a:lvl3pPr marL="1889996" indent="0">
              <a:buNone/>
              <a:defRPr sz="3720" b="1"/>
            </a:lvl3pPr>
            <a:lvl4pPr marL="2834994" indent="0">
              <a:buNone/>
              <a:defRPr sz="3307" b="1"/>
            </a:lvl4pPr>
            <a:lvl5pPr marL="3779992" indent="0">
              <a:buNone/>
              <a:defRPr sz="3307" b="1"/>
            </a:lvl5pPr>
            <a:lvl6pPr marL="4724991" indent="0">
              <a:buNone/>
              <a:defRPr sz="3307" b="1"/>
            </a:lvl6pPr>
            <a:lvl7pPr marL="5669989" indent="0">
              <a:buNone/>
              <a:defRPr sz="3307" b="1"/>
            </a:lvl7pPr>
            <a:lvl8pPr marL="6614987" indent="0">
              <a:buNone/>
              <a:defRPr sz="3307" b="1"/>
            </a:lvl8pPr>
            <a:lvl9pPr marL="7559985" indent="0">
              <a:buNone/>
              <a:defRPr sz="3307" b="1"/>
            </a:lvl9pPr>
          </a:lstStyle>
          <a:p>
            <a:pPr lvl="0"/>
            <a:r>
              <a:rPr lang="en-US"/>
              <a:t>Click to edit Master text styles</a:t>
            </a:r>
          </a:p>
        </p:txBody>
      </p:sp>
      <p:sp>
        <p:nvSpPr>
          <p:cNvPr id="6" name="Content Placeholder 5"/>
          <p:cNvSpPr>
            <a:spLocks noGrp="1"/>
          </p:cNvSpPr>
          <p:nvPr>
            <p:ph sz="quarter" idx="4"/>
          </p:nvPr>
        </p:nvSpPr>
        <p:spPr>
          <a:xfrm>
            <a:off x="12957924" y="12846908"/>
            <a:ext cx="9827990" cy="15983649"/>
          </a:xfrm>
        </p:spPr>
        <p:txBody>
          <a:bodyPr/>
          <a:lstStyle>
            <a:lvl1pPr>
              <a:defRPr sz="4547"/>
            </a:lvl1pPr>
            <a:lvl2pPr>
              <a:defRPr sz="4134"/>
            </a:lvl2pPr>
            <a:lvl3pPr>
              <a:defRPr sz="3720"/>
            </a:lvl3pPr>
            <a:lvl4pPr>
              <a:defRPr sz="3307"/>
            </a:lvl4pPr>
            <a:lvl5pPr>
              <a:defRPr sz="3307"/>
            </a:lvl5pPr>
            <a:lvl6pPr>
              <a:defRPr sz="3307"/>
            </a:lvl6pPr>
            <a:lvl7pPr>
              <a:defRPr sz="3307"/>
            </a:lvl7pPr>
            <a:lvl8pPr>
              <a:defRPr sz="3307"/>
            </a:lvl8pPr>
            <a:lvl9pPr>
              <a:defRPr sz="330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2266302-E139-4744-AB9B-22697C13E8A9}" type="datetimeFigureOut">
              <a:rPr lang="en-US" smtClean="0"/>
              <a:t>6/2/2021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E88542-1931-409C-BF51-631B7216F3A7}" type="slidenum">
              <a:rPr lang="en-US" smtClean="0"/>
              <a:t>‹#›</a:t>
            </a:fld>
            <a:endParaRPr lang="en-US"/>
          </a:p>
        </p:txBody>
      </p:sp>
    </p:spTree>
    <p:extLst>
      <p:ext uri="{BB962C8B-B14F-4D97-AF65-F5344CB8AC3E}">
        <p14:creationId xmlns:p14="http://schemas.microsoft.com/office/powerpoint/2010/main" val="1372337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2266302-E139-4744-AB9B-22697C13E8A9}" type="datetimeFigureOut">
              <a:rPr lang="en-US" smtClean="0"/>
              <a:t>6/2/2021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E88542-1931-409C-BF51-631B7216F3A7}" type="slidenum">
              <a:rPr lang="en-US" smtClean="0"/>
              <a:t>‹#›</a:t>
            </a:fld>
            <a:endParaRPr lang="en-US"/>
          </a:p>
        </p:txBody>
      </p:sp>
    </p:spTree>
    <p:extLst>
      <p:ext uri="{BB962C8B-B14F-4D97-AF65-F5344CB8AC3E}">
        <p14:creationId xmlns:p14="http://schemas.microsoft.com/office/powerpoint/2010/main" val="215359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266302-E139-4744-AB9B-22697C13E8A9}" type="datetimeFigureOut">
              <a:rPr lang="en-US" smtClean="0"/>
              <a:t>6/2/2021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E88542-1931-409C-BF51-631B7216F3A7}" type="slidenum">
              <a:rPr lang="en-US" smtClean="0"/>
              <a:t>‹#›</a:t>
            </a:fld>
            <a:endParaRPr lang="en-US"/>
          </a:p>
        </p:txBody>
      </p:sp>
    </p:spTree>
    <p:extLst>
      <p:ext uri="{BB962C8B-B14F-4D97-AF65-F5344CB8AC3E}">
        <p14:creationId xmlns:p14="http://schemas.microsoft.com/office/powerpoint/2010/main" val="3404455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62498" y="5183886"/>
            <a:ext cx="7811992" cy="8207820"/>
          </a:xfrm>
        </p:spPr>
        <p:txBody>
          <a:bodyPr anchor="b">
            <a:noAutofit/>
          </a:bodyPr>
          <a:lstStyle>
            <a:lvl1pPr>
              <a:lnSpc>
                <a:spcPct val="90000"/>
              </a:lnSpc>
              <a:defRPr sz="8268" b="0"/>
            </a:lvl1pPr>
          </a:lstStyle>
          <a:p>
            <a:r>
              <a:rPr lang="en-US"/>
              <a:t>Click to edit Master title style</a:t>
            </a:r>
            <a:endParaRPr lang="en-US" dirty="0"/>
          </a:p>
        </p:txBody>
      </p:sp>
      <p:sp>
        <p:nvSpPr>
          <p:cNvPr id="3" name="Content Placeholder 2"/>
          <p:cNvSpPr>
            <a:spLocks noGrp="1"/>
          </p:cNvSpPr>
          <p:nvPr>
            <p:ph idx="1"/>
          </p:nvPr>
        </p:nvSpPr>
        <p:spPr>
          <a:xfrm>
            <a:off x="11379988" y="5183886"/>
            <a:ext cx="11435999" cy="22031516"/>
          </a:xfrm>
        </p:spPr>
        <p:txBody>
          <a:bodyPr/>
          <a:lstStyle>
            <a:lvl1pPr>
              <a:defRPr sz="6614"/>
            </a:lvl1pPr>
            <a:lvl2pPr>
              <a:defRPr sz="5787"/>
            </a:lvl2pPr>
            <a:lvl3pPr>
              <a:defRPr sz="4961"/>
            </a:lvl3pPr>
            <a:lvl4pPr>
              <a:defRPr sz="4134"/>
            </a:lvl4pPr>
            <a:lvl5pPr>
              <a:defRPr sz="4134"/>
            </a:lvl5pPr>
            <a:lvl6pPr>
              <a:defRPr sz="4134"/>
            </a:lvl6pPr>
            <a:lvl7pPr>
              <a:defRPr sz="4134"/>
            </a:lvl7pPr>
            <a:lvl8pPr>
              <a:defRPr sz="4134"/>
            </a:lvl8pPr>
            <a:lvl9pPr>
              <a:defRPr sz="413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362498" y="13391706"/>
            <a:ext cx="7811992" cy="13823696"/>
          </a:xfrm>
        </p:spPr>
        <p:txBody>
          <a:bodyPr>
            <a:normAutofit/>
          </a:bodyPr>
          <a:lstStyle>
            <a:lvl1pPr marL="0" indent="0">
              <a:lnSpc>
                <a:spcPct val="100000"/>
              </a:lnSpc>
              <a:spcBef>
                <a:spcPts val="2205"/>
              </a:spcBef>
              <a:buNone/>
              <a:defRPr sz="3514"/>
            </a:lvl1pPr>
            <a:lvl2pPr marL="944998" indent="0">
              <a:buNone/>
              <a:defRPr sz="2480"/>
            </a:lvl2pPr>
            <a:lvl3pPr marL="1889996" indent="0">
              <a:buNone/>
              <a:defRPr sz="2067"/>
            </a:lvl3pPr>
            <a:lvl4pPr marL="2834994" indent="0">
              <a:buNone/>
              <a:defRPr sz="1860"/>
            </a:lvl4pPr>
            <a:lvl5pPr marL="3779992" indent="0">
              <a:buNone/>
              <a:defRPr sz="1860"/>
            </a:lvl5pPr>
            <a:lvl6pPr marL="4724991" indent="0">
              <a:buNone/>
              <a:defRPr sz="1860"/>
            </a:lvl6pPr>
            <a:lvl7pPr marL="5669989" indent="0">
              <a:buNone/>
              <a:defRPr sz="1860"/>
            </a:lvl7pPr>
            <a:lvl8pPr marL="6614987" indent="0">
              <a:buNone/>
              <a:defRPr sz="1860"/>
            </a:lvl8pPr>
            <a:lvl9pPr marL="7559985" indent="0">
              <a:buNone/>
              <a:defRPr sz="1860"/>
            </a:lvl9pPr>
          </a:lstStyle>
          <a:p>
            <a:pPr lvl="0"/>
            <a:r>
              <a:rPr lang="en-US"/>
              <a:t>Click to edit Master text styles</a:t>
            </a:r>
          </a:p>
        </p:txBody>
      </p:sp>
      <p:sp>
        <p:nvSpPr>
          <p:cNvPr id="5" name="Date Placeholder 4"/>
          <p:cNvSpPr>
            <a:spLocks noGrp="1"/>
          </p:cNvSpPr>
          <p:nvPr>
            <p:ph type="dt" sz="half" idx="10"/>
          </p:nvPr>
        </p:nvSpPr>
        <p:spPr/>
        <p:txBody>
          <a:bodyPr/>
          <a:lstStyle/>
          <a:p>
            <a:fld id="{A2266302-E139-4744-AB9B-22697C13E8A9}" type="datetimeFigureOut">
              <a:rPr lang="en-US" smtClean="0"/>
              <a:t>6/2/2021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E88542-1931-409C-BF51-631B7216F3A7}" type="slidenum">
              <a:rPr lang="en-US" smtClean="0"/>
              <a:t>‹#›</a:t>
            </a:fld>
            <a:endParaRPr lang="en-US"/>
          </a:p>
        </p:txBody>
      </p:sp>
    </p:spTree>
    <p:extLst>
      <p:ext uri="{BB962C8B-B14F-4D97-AF65-F5344CB8AC3E}">
        <p14:creationId xmlns:p14="http://schemas.microsoft.com/office/powerpoint/2010/main" val="2711919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62498" y="5183886"/>
            <a:ext cx="7811992" cy="8207820"/>
          </a:xfrm>
        </p:spPr>
        <p:txBody>
          <a:bodyPr anchor="b">
            <a:noAutofit/>
          </a:bodyPr>
          <a:lstStyle>
            <a:lvl1pPr>
              <a:lnSpc>
                <a:spcPct val="90000"/>
              </a:lnSpc>
              <a:defRPr sz="8268"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076269" y="5054287"/>
            <a:ext cx="11733816" cy="21945122"/>
          </a:xfrm>
        </p:spPr>
        <p:txBody>
          <a:bodyPr lIns="274320" tIns="182880" anchor="t">
            <a:normAutofit/>
          </a:bodyPr>
          <a:lstStyle>
            <a:lvl1pPr marL="0" indent="0">
              <a:buNone/>
              <a:defRPr sz="5787"/>
            </a:lvl1pPr>
            <a:lvl2pPr marL="944998" indent="0">
              <a:buNone/>
              <a:defRPr sz="5787"/>
            </a:lvl2pPr>
            <a:lvl3pPr marL="1889996" indent="0">
              <a:buNone/>
              <a:defRPr sz="4961"/>
            </a:lvl3pPr>
            <a:lvl4pPr marL="2834994" indent="0">
              <a:buNone/>
              <a:defRPr sz="4134"/>
            </a:lvl4pPr>
            <a:lvl5pPr marL="3779992" indent="0">
              <a:buNone/>
              <a:defRPr sz="4134"/>
            </a:lvl5pPr>
            <a:lvl6pPr marL="4724991" indent="0">
              <a:buNone/>
              <a:defRPr sz="4134"/>
            </a:lvl6pPr>
            <a:lvl7pPr marL="5669989" indent="0">
              <a:buNone/>
              <a:defRPr sz="4134"/>
            </a:lvl7pPr>
            <a:lvl8pPr marL="6614987" indent="0">
              <a:buNone/>
              <a:defRPr sz="4134"/>
            </a:lvl8pPr>
            <a:lvl9pPr marL="7559985" indent="0">
              <a:buNone/>
              <a:defRPr sz="4134"/>
            </a:lvl9pPr>
          </a:lstStyle>
          <a:p>
            <a:r>
              <a:rPr lang="en-US"/>
              <a:t>Click icon to add picture</a:t>
            </a:r>
            <a:endParaRPr lang="en-US" dirty="0"/>
          </a:p>
        </p:txBody>
      </p:sp>
      <p:sp>
        <p:nvSpPr>
          <p:cNvPr id="4" name="Text Placeholder 3"/>
          <p:cNvSpPr>
            <a:spLocks noGrp="1"/>
          </p:cNvSpPr>
          <p:nvPr>
            <p:ph type="body" sz="half" idx="2"/>
          </p:nvPr>
        </p:nvSpPr>
        <p:spPr>
          <a:xfrm>
            <a:off x="2362498" y="13391706"/>
            <a:ext cx="7811992" cy="13607701"/>
          </a:xfrm>
        </p:spPr>
        <p:txBody>
          <a:bodyPr>
            <a:normAutofit/>
          </a:bodyPr>
          <a:lstStyle>
            <a:lvl1pPr marL="0" indent="0">
              <a:lnSpc>
                <a:spcPct val="100000"/>
              </a:lnSpc>
              <a:spcBef>
                <a:spcPts val="2205"/>
              </a:spcBef>
              <a:buNone/>
              <a:defRPr sz="3514"/>
            </a:lvl1pPr>
            <a:lvl2pPr marL="944998" indent="0">
              <a:buNone/>
              <a:defRPr sz="2480"/>
            </a:lvl2pPr>
            <a:lvl3pPr marL="1889996" indent="0">
              <a:buNone/>
              <a:defRPr sz="2067"/>
            </a:lvl3pPr>
            <a:lvl4pPr marL="2834994" indent="0">
              <a:buNone/>
              <a:defRPr sz="1860"/>
            </a:lvl4pPr>
            <a:lvl5pPr marL="3779992" indent="0">
              <a:buNone/>
              <a:defRPr sz="1860"/>
            </a:lvl5pPr>
            <a:lvl6pPr marL="4724991" indent="0">
              <a:buNone/>
              <a:defRPr sz="1860"/>
            </a:lvl6pPr>
            <a:lvl7pPr marL="5669989" indent="0">
              <a:buNone/>
              <a:defRPr sz="1860"/>
            </a:lvl7pPr>
            <a:lvl8pPr marL="6614987" indent="0">
              <a:buNone/>
              <a:defRPr sz="1860"/>
            </a:lvl8pPr>
            <a:lvl9pPr marL="7559985" indent="0">
              <a:buNone/>
              <a:defRPr sz="1860"/>
            </a:lvl9pPr>
          </a:lstStyle>
          <a:p>
            <a:pPr lvl="0"/>
            <a:r>
              <a:rPr lang="en-US"/>
              <a:t>Click to edit Master text styles</a:t>
            </a:r>
          </a:p>
        </p:txBody>
      </p:sp>
      <p:sp>
        <p:nvSpPr>
          <p:cNvPr id="5" name="Date Placeholder 4"/>
          <p:cNvSpPr>
            <a:spLocks noGrp="1"/>
          </p:cNvSpPr>
          <p:nvPr>
            <p:ph type="dt" sz="half" idx="10"/>
          </p:nvPr>
        </p:nvSpPr>
        <p:spPr/>
        <p:txBody>
          <a:bodyPr/>
          <a:lstStyle/>
          <a:p>
            <a:fld id="{A2266302-E139-4744-AB9B-22697C13E8A9}" type="datetimeFigureOut">
              <a:rPr lang="en-US" smtClean="0"/>
              <a:t>6/2/2021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E88542-1931-409C-BF51-631B7216F3A7}" type="slidenum">
              <a:rPr lang="en-US" smtClean="0"/>
              <a:t>‹#›</a:t>
            </a:fld>
            <a:endParaRPr lang="en-US"/>
          </a:p>
        </p:txBody>
      </p:sp>
    </p:spTree>
    <p:extLst>
      <p:ext uri="{BB962C8B-B14F-4D97-AF65-F5344CB8AC3E}">
        <p14:creationId xmlns:p14="http://schemas.microsoft.com/office/powerpoint/2010/main" val="4063890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504000" y="863981"/>
            <a:ext cx="24191976" cy="30671326"/>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362498" y="2879937"/>
            <a:ext cx="20411980" cy="64078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362502" y="9719786"/>
            <a:ext cx="20406504" cy="190795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362489" y="29403273"/>
            <a:ext cx="4814028" cy="1724962"/>
          </a:xfrm>
          <a:prstGeom prst="rect">
            <a:avLst/>
          </a:prstGeom>
        </p:spPr>
        <p:txBody>
          <a:bodyPr vert="horz" lIns="91440" tIns="45720" rIns="91440" bIns="45720" rtlCol="0" anchor="ctr"/>
          <a:lstStyle>
            <a:lvl1pPr algn="l">
              <a:defRPr sz="2756">
                <a:solidFill>
                  <a:schemeClr val="accent1"/>
                </a:solidFill>
              </a:defRPr>
            </a:lvl1pPr>
          </a:lstStyle>
          <a:p>
            <a:fld id="{A2266302-E139-4744-AB9B-22697C13E8A9}" type="datetimeFigureOut">
              <a:rPr lang="en-US" smtClean="0"/>
              <a:t>6/2/2021</a:t>
            </a:fld>
            <a:endParaRPr lang="en-US"/>
          </a:p>
        </p:txBody>
      </p:sp>
      <p:sp>
        <p:nvSpPr>
          <p:cNvPr id="5" name="Footer Placeholder 4"/>
          <p:cNvSpPr>
            <a:spLocks noGrp="1"/>
          </p:cNvSpPr>
          <p:nvPr>
            <p:ph type="ftr" sz="quarter" idx="3"/>
          </p:nvPr>
        </p:nvSpPr>
        <p:spPr>
          <a:xfrm>
            <a:off x="8162602" y="29403273"/>
            <a:ext cx="9751296" cy="1724962"/>
          </a:xfrm>
          <a:prstGeom prst="rect">
            <a:avLst/>
          </a:prstGeom>
        </p:spPr>
        <p:txBody>
          <a:bodyPr vert="horz" lIns="91440" tIns="45720" rIns="91440" bIns="45720" rtlCol="0" anchor="ctr"/>
          <a:lstStyle>
            <a:lvl1pPr algn="ctr">
              <a:defRPr sz="2756">
                <a:solidFill>
                  <a:schemeClr val="accent1"/>
                </a:solidFill>
              </a:defRPr>
            </a:lvl1pPr>
          </a:lstStyle>
          <a:p>
            <a:endParaRPr lang="en-US"/>
          </a:p>
        </p:txBody>
      </p:sp>
      <p:sp>
        <p:nvSpPr>
          <p:cNvPr id="6" name="Slide Number Placeholder 5"/>
          <p:cNvSpPr>
            <a:spLocks noGrp="1"/>
          </p:cNvSpPr>
          <p:nvPr>
            <p:ph type="sldNum" sz="quarter" idx="4"/>
          </p:nvPr>
        </p:nvSpPr>
        <p:spPr>
          <a:xfrm>
            <a:off x="19283461" y="29403273"/>
            <a:ext cx="3526627" cy="1724962"/>
          </a:xfrm>
          <a:prstGeom prst="rect">
            <a:avLst/>
          </a:prstGeom>
        </p:spPr>
        <p:txBody>
          <a:bodyPr vert="horz" lIns="91440" tIns="45720" rIns="91440" bIns="45720" rtlCol="0" anchor="ctr"/>
          <a:lstStyle>
            <a:lvl1pPr algn="r">
              <a:defRPr sz="2756">
                <a:solidFill>
                  <a:schemeClr val="accent1"/>
                </a:solidFill>
              </a:defRPr>
            </a:lvl1pPr>
          </a:lstStyle>
          <a:p>
            <a:fld id="{81E88542-1931-409C-BF51-631B7216F3A7}" type="slidenum">
              <a:rPr lang="en-US" smtClean="0"/>
              <a:t>‹#›</a:t>
            </a:fld>
            <a:endParaRPr lang="en-US"/>
          </a:p>
        </p:txBody>
      </p:sp>
    </p:spTree>
    <p:extLst>
      <p:ext uri="{BB962C8B-B14F-4D97-AF65-F5344CB8AC3E}">
        <p14:creationId xmlns:p14="http://schemas.microsoft.com/office/powerpoint/2010/main" val="99021379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1889996" rtl="0" eaLnBrk="1" latinLnBrk="0" hangingPunct="1">
        <a:lnSpc>
          <a:spcPct val="90000"/>
        </a:lnSpc>
        <a:spcBef>
          <a:spcPct val="0"/>
        </a:spcBef>
        <a:buNone/>
        <a:defRPr sz="11024" kern="1200">
          <a:solidFill>
            <a:schemeClr val="accent1"/>
          </a:solidFill>
          <a:latin typeface="+mj-lt"/>
          <a:ea typeface="+mj-ea"/>
          <a:cs typeface="+mj-cs"/>
        </a:defRPr>
      </a:lvl1pPr>
    </p:titleStyle>
    <p:bodyStyle>
      <a:lvl1pPr marL="472499" indent="-377999" algn="l" defTabSz="1889996" rtl="0" eaLnBrk="1" latinLnBrk="0" hangingPunct="1">
        <a:lnSpc>
          <a:spcPct val="90000"/>
        </a:lnSpc>
        <a:spcBef>
          <a:spcPts val="2756"/>
        </a:spcBef>
        <a:buClr>
          <a:schemeClr val="accent1"/>
        </a:buClr>
        <a:buSzPct val="80000"/>
        <a:buFont typeface="Corbel" pitchFamily="34" charset="0"/>
        <a:buChar char="•"/>
        <a:defRPr sz="5512" kern="1200">
          <a:solidFill>
            <a:schemeClr val="accent1"/>
          </a:solidFill>
          <a:latin typeface="+mn-lt"/>
          <a:ea typeface="+mn-ea"/>
          <a:cs typeface="+mn-cs"/>
        </a:defRPr>
      </a:lvl1pPr>
      <a:lvl2pPr marL="944998" indent="-377999" algn="l" defTabSz="1889996" rtl="0" eaLnBrk="1" latinLnBrk="0" hangingPunct="1">
        <a:lnSpc>
          <a:spcPct val="90000"/>
        </a:lnSpc>
        <a:spcBef>
          <a:spcPts val="413"/>
        </a:spcBef>
        <a:spcAft>
          <a:spcPts val="827"/>
        </a:spcAft>
        <a:buClr>
          <a:schemeClr val="accent1"/>
        </a:buClr>
        <a:buSzPct val="80000"/>
        <a:buFont typeface="Corbel" pitchFamily="34" charset="0"/>
        <a:buChar char="•"/>
        <a:defRPr sz="4961" kern="1200">
          <a:solidFill>
            <a:schemeClr val="accent1"/>
          </a:solidFill>
          <a:latin typeface="+mn-lt"/>
          <a:ea typeface="+mn-ea"/>
          <a:cs typeface="+mn-cs"/>
        </a:defRPr>
      </a:lvl2pPr>
      <a:lvl3pPr marL="1511997" indent="-377999" algn="l" defTabSz="1889996" rtl="0" eaLnBrk="1" latinLnBrk="0" hangingPunct="1">
        <a:lnSpc>
          <a:spcPct val="90000"/>
        </a:lnSpc>
        <a:spcBef>
          <a:spcPts val="413"/>
        </a:spcBef>
        <a:spcAft>
          <a:spcPts val="827"/>
        </a:spcAft>
        <a:buClr>
          <a:schemeClr val="accent1"/>
        </a:buClr>
        <a:buSzPct val="80000"/>
        <a:buFont typeface="Corbel" pitchFamily="34" charset="0"/>
        <a:buChar char="•"/>
        <a:defRPr sz="4409" kern="1200">
          <a:solidFill>
            <a:schemeClr val="accent1"/>
          </a:solidFill>
          <a:latin typeface="+mn-lt"/>
          <a:ea typeface="+mn-ea"/>
          <a:cs typeface="+mn-cs"/>
        </a:defRPr>
      </a:lvl3pPr>
      <a:lvl4pPr marL="2078996" indent="-377999" algn="l" defTabSz="1889996" rtl="0" eaLnBrk="1" latinLnBrk="0" hangingPunct="1">
        <a:lnSpc>
          <a:spcPct val="90000"/>
        </a:lnSpc>
        <a:spcBef>
          <a:spcPts val="413"/>
        </a:spcBef>
        <a:spcAft>
          <a:spcPts val="827"/>
        </a:spcAft>
        <a:buClr>
          <a:schemeClr val="accent1"/>
        </a:buClr>
        <a:buSzPct val="80000"/>
        <a:buFont typeface="Corbel" pitchFamily="34" charset="0"/>
        <a:buChar char="•"/>
        <a:defRPr sz="3858" kern="1200">
          <a:solidFill>
            <a:schemeClr val="accent1"/>
          </a:solidFill>
          <a:latin typeface="+mn-lt"/>
          <a:ea typeface="+mn-ea"/>
          <a:cs typeface="+mn-cs"/>
        </a:defRPr>
      </a:lvl4pPr>
      <a:lvl5pPr marL="2535759" indent="-377999" algn="l" defTabSz="1889996" rtl="0" eaLnBrk="1" latinLnBrk="0" hangingPunct="1">
        <a:lnSpc>
          <a:spcPct val="90000"/>
        </a:lnSpc>
        <a:spcBef>
          <a:spcPts val="413"/>
        </a:spcBef>
        <a:spcAft>
          <a:spcPts val="827"/>
        </a:spcAft>
        <a:buClr>
          <a:schemeClr val="accent1"/>
        </a:buClr>
        <a:buSzPct val="80000"/>
        <a:buFont typeface="Corbel" pitchFamily="34" charset="0"/>
        <a:buChar char="•"/>
        <a:defRPr sz="3858" kern="1200">
          <a:solidFill>
            <a:schemeClr val="accent1"/>
          </a:solidFill>
          <a:latin typeface="+mn-lt"/>
          <a:ea typeface="+mn-ea"/>
          <a:cs typeface="+mn-cs"/>
        </a:defRPr>
      </a:lvl5pPr>
      <a:lvl6pPr marL="3031490" indent="-472499" algn="l" defTabSz="1889996" rtl="0" eaLnBrk="1" latinLnBrk="0" hangingPunct="1">
        <a:lnSpc>
          <a:spcPct val="90000"/>
        </a:lnSpc>
        <a:spcBef>
          <a:spcPts val="413"/>
        </a:spcBef>
        <a:spcAft>
          <a:spcPts val="827"/>
        </a:spcAft>
        <a:buClr>
          <a:schemeClr val="accent1"/>
        </a:buClr>
        <a:buSzPct val="80000"/>
        <a:buFont typeface="Corbel" pitchFamily="34" charset="0"/>
        <a:buChar char="•"/>
        <a:defRPr sz="3858" kern="1200">
          <a:solidFill>
            <a:schemeClr val="accent1"/>
          </a:solidFill>
          <a:latin typeface="+mn-lt"/>
          <a:ea typeface="+mn-ea"/>
          <a:cs typeface="+mn-cs"/>
        </a:defRPr>
      </a:lvl6pPr>
      <a:lvl7pPr marL="3582670" indent="-472499" algn="l" defTabSz="1889996" rtl="0" eaLnBrk="1" latinLnBrk="0" hangingPunct="1">
        <a:lnSpc>
          <a:spcPct val="90000"/>
        </a:lnSpc>
        <a:spcBef>
          <a:spcPts val="413"/>
        </a:spcBef>
        <a:spcAft>
          <a:spcPts val="827"/>
        </a:spcAft>
        <a:buClr>
          <a:schemeClr val="accent1"/>
        </a:buClr>
        <a:buSzPct val="80000"/>
        <a:buFont typeface="Corbel" pitchFamily="34" charset="0"/>
        <a:buChar char="•"/>
        <a:defRPr sz="3858" kern="1200">
          <a:solidFill>
            <a:schemeClr val="accent1"/>
          </a:solidFill>
          <a:latin typeface="+mn-lt"/>
          <a:ea typeface="+mn-ea"/>
          <a:cs typeface="+mn-cs"/>
        </a:defRPr>
      </a:lvl7pPr>
      <a:lvl8pPr marL="4133850" indent="-472499" algn="l" defTabSz="1889996" rtl="0" eaLnBrk="1" latinLnBrk="0" hangingPunct="1">
        <a:lnSpc>
          <a:spcPct val="90000"/>
        </a:lnSpc>
        <a:spcBef>
          <a:spcPts val="413"/>
        </a:spcBef>
        <a:spcAft>
          <a:spcPts val="827"/>
        </a:spcAft>
        <a:buClr>
          <a:schemeClr val="accent1"/>
        </a:buClr>
        <a:buSzPct val="80000"/>
        <a:buFont typeface="Corbel" pitchFamily="34" charset="0"/>
        <a:buChar char="•"/>
        <a:defRPr sz="3858" kern="1200">
          <a:solidFill>
            <a:schemeClr val="accent1"/>
          </a:solidFill>
          <a:latin typeface="+mn-lt"/>
          <a:ea typeface="+mn-ea"/>
          <a:cs typeface="+mn-cs"/>
        </a:defRPr>
      </a:lvl8pPr>
      <a:lvl9pPr marL="4685030" indent="-472499" algn="l" defTabSz="1889996" rtl="0" eaLnBrk="1" latinLnBrk="0" hangingPunct="1">
        <a:lnSpc>
          <a:spcPct val="90000"/>
        </a:lnSpc>
        <a:spcBef>
          <a:spcPts val="413"/>
        </a:spcBef>
        <a:spcAft>
          <a:spcPts val="827"/>
        </a:spcAft>
        <a:buClr>
          <a:schemeClr val="accent1"/>
        </a:buClr>
        <a:buSzPct val="80000"/>
        <a:buFont typeface="Corbel" pitchFamily="34" charset="0"/>
        <a:buChar char="•"/>
        <a:defRPr sz="3858" kern="1200">
          <a:solidFill>
            <a:schemeClr val="accent1"/>
          </a:solidFill>
          <a:latin typeface="+mn-lt"/>
          <a:ea typeface="+mn-ea"/>
          <a:cs typeface="+mn-cs"/>
        </a:defRPr>
      </a:lvl9pPr>
    </p:bodyStyle>
    <p:otherStyle>
      <a:defPPr>
        <a:defRPr lang="en-US"/>
      </a:defPPr>
      <a:lvl1pPr marL="0" algn="l" defTabSz="1889996" rtl="0" eaLnBrk="1" latinLnBrk="0" hangingPunct="1">
        <a:defRPr sz="3720" kern="1200">
          <a:solidFill>
            <a:schemeClr val="tx1"/>
          </a:solidFill>
          <a:latin typeface="+mn-lt"/>
          <a:ea typeface="+mn-ea"/>
          <a:cs typeface="+mn-cs"/>
        </a:defRPr>
      </a:lvl1pPr>
      <a:lvl2pPr marL="944998" algn="l" defTabSz="1889996" rtl="0" eaLnBrk="1" latinLnBrk="0" hangingPunct="1">
        <a:defRPr sz="3720" kern="1200">
          <a:solidFill>
            <a:schemeClr val="tx1"/>
          </a:solidFill>
          <a:latin typeface="+mn-lt"/>
          <a:ea typeface="+mn-ea"/>
          <a:cs typeface="+mn-cs"/>
        </a:defRPr>
      </a:lvl2pPr>
      <a:lvl3pPr marL="1889996" algn="l" defTabSz="1889996" rtl="0" eaLnBrk="1" latinLnBrk="0" hangingPunct="1">
        <a:defRPr sz="3720" kern="1200">
          <a:solidFill>
            <a:schemeClr val="tx1"/>
          </a:solidFill>
          <a:latin typeface="+mn-lt"/>
          <a:ea typeface="+mn-ea"/>
          <a:cs typeface="+mn-cs"/>
        </a:defRPr>
      </a:lvl3pPr>
      <a:lvl4pPr marL="2834994" algn="l" defTabSz="1889996" rtl="0" eaLnBrk="1" latinLnBrk="0" hangingPunct="1">
        <a:defRPr sz="3720" kern="1200">
          <a:solidFill>
            <a:schemeClr val="tx1"/>
          </a:solidFill>
          <a:latin typeface="+mn-lt"/>
          <a:ea typeface="+mn-ea"/>
          <a:cs typeface="+mn-cs"/>
        </a:defRPr>
      </a:lvl4pPr>
      <a:lvl5pPr marL="3779992" algn="l" defTabSz="1889996" rtl="0" eaLnBrk="1" latinLnBrk="0" hangingPunct="1">
        <a:defRPr sz="3720" kern="1200">
          <a:solidFill>
            <a:schemeClr val="tx1"/>
          </a:solidFill>
          <a:latin typeface="+mn-lt"/>
          <a:ea typeface="+mn-ea"/>
          <a:cs typeface="+mn-cs"/>
        </a:defRPr>
      </a:lvl5pPr>
      <a:lvl6pPr marL="4724991" algn="l" defTabSz="1889996" rtl="0" eaLnBrk="1" latinLnBrk="0" hangingPunct="1">
        <a:defRPr sz="3720" kern="1200">
          <a:solidFill>
            <a:schemeClr val="tx1"/>
          </a:solidFill>
          <a:latin typeface="+mn-lt"/>
          <a:ea typeface="+mn-ea"/>
          <a:cs typeface="+mn-cs"/>
        </a:defRPr>
      </a:lvl6pPr>
      <a:lvl7pPr marL="5669989" algn="l" defTabSz="1889996" rtl="0" eaLnBrk="1" latinLnBrk="0" hangingPunct="1">
        <a:defRPr sz="3720" kern="1200">
          <a:solidFill>
            <a:schemeClr val="tx1"/>
          </a:solidFill>
          <a:latin typeface="+mn-lt"/>
          <a:ea typeface="+mn-ea"/>
          <a:cs typeface="+mn-cs"/>
        </a:defRPr>
      </a:lvl7pPr>
      <a:lvl8pPr marL="6614987" algn="l" defTabSz="1889996" rtl="0" eaLnBrk="1" latinLnBrk="0" hangingPunct="1">
        <a:defRPr sz="3720" kern="1200">
          <a:solidFill>
            <a:schemeClr val="tx1"/>
          </a:solidFill>
          <a:latin typeface="+mn-lt"/>
          <a:ea typeface="+mn-ea"/>
          <a:cs typeface="+mn-cs"/>
        </a:defRPr>
      </a:lvl8pPr>
      <a:lvl9pPr marL="7559985" algn="l" defTabSz="1889996" rtl="0" eaLnBrk="1" latinLnBrk="0" hangingPunct="1">
        <a:defRPr sz="37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5" name="Picture 4" descr="Logo, company name&#10;&#10;Description automatically generated">
            <a:extLst>
              <a:ext uri="{FF2B5EF4-FFF2-40B4-BE49-F238E27FC236}">
                <a16:creationId xmlns:a16="http://schemas.microsoft.com/office/drawing/2014/main" id="{8EFD508E-BBC5-4456-AD28-6D1B68A249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2905" y="48985"/>
            <a:ext cx="4658799" cy="4539344"/>
          </a:xfrm>
          <a:prstGeom prst="rect">
            <a:avLst/>
          </a:prstGeom>
        </p:spPr>
      </p:pic>
      <p:sp>
        <p:nvSpPr>
          <p:cNvPr id="7" name="Rectangle: Top Corners Rounded 6">
            <a:extLst>
              <a:ext uri="{FF2B5EF4-FFF2-40B4-BE49-F238E27FC236}">
                <a16:creationId xmlns:a16="http://schemas.microsoft.com/office/drawing/2014/main" id="{87CDB514-24AE-4718-8425-2BF1D5BA2ADD}"/>
              </a:ext>
            </a:extLst>
          </p:cNvPr>
          <p:cNvSpPr/>
          <p:nvPr/>
        </p:nvSpPr>
        <p:spPr>
          <a:xfrm>
            <a:off x="5530931" y="587828"/>
            <a:ext cx="19059897" cy="3461658"/>
          </a:xfrm>
          <a:prstGeom prst="round2SameRect">
            <a:avLst>
              <a:gd name="adj1" fmla="val 16667"/>
              <a:gd name="adj2" fmla="val 0"/>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b="1" dirty="0">
              <a:solidFill>
                <a:srgbClr val="000000"/>
              </a:solidFill>
              <a:effectLst/>
              <a:uFill>
                <a:solidFill>
                  <a:srgbClr val="000000"/>
                </a:solidFill>
              </a:uFill>
              <a:latin typeface="Times New Roman" panose="02020603050405020304" pitchFamily="18" charset="0"/>
              <a:ea typeface="Calibri" panose="020F0502020204030204" pitchFamily="34" charset="0"/>
              <a:cs typeface="Calibri" panose="020F0502020204030204" pitchFamily="34" charset="0"/>
            </a:endParaRPr>
          </a:p>
          <a:p>
            <a:pPr algn="ctr"/>
            <a:endParaRPr lang="en-US" sz="4800" b="1" dirty="0">
              <a:solidFill>
                <a:srgbClr val="000000"/>
              </a:solidFill>
              <a:effectLst/>
              <a:uFill>
                <a:solidFill>
                  <a:srgbClr val="000000"/>
                </a:solidFill>
              </a:uFill>
              <a:latin typeface="Times New Roman" panose="02020603050405020304" pitchFamily="18" charset="0"/>
              <a:ea typeface="Calibri" panose="020F0502020204030204" pitchFamily="34" charset="0"/>
              <a:cs typeface="Calibri" panose="020F0502020204030204" pitchFamily="34" charset="0"/>
            </a:endParaRPr>
          </a:p>
          <a:p>
            <a:pPr algn="ctr"/>
            <a:endParaRPr lang="en-US" sz="4800" b="1" dirty="0">
              <a:solidFill>
                <a:srgbClr val="000000"/>
              </a:solidFill>
              <a:uFill>
                <a:solidFill>
                  <a:srgbClr val="000000"/>
                </a:solidFill>
              </a:uFill>
              <a:latin typeface="Times New Roman" panose="02020603050405020304" pitchFamily="18" charset="0"/>
              <a:ea typeface="Calibri" panose="020F0502020204030204" pitchFamily="34" charset="0"/>
              <a:cs typeface="Calibri" panose="020F0502020204030204" pitchFamily="34" charset="0"/>
            </a:endParaRPr>
          </a:p>
          <a:p>
            <a:pPr algn="ctr"/>
            <a:endParaRPr lang="en-US" sz="4800" b="1" dirty="0">
              <a:solidFill>
                <a:srgbClr val="000000"/>
              </a:solidFill>
              <a:effectLst/>
              <a:uFill>
                <a:solidFill>
                  <a:srgbClr val="000000"/>
                </a:solidFill>
              </a:uFill>
              <a:latin typeface="Times New Roman" panose="02020603050405020304" pitchFamily="18" charset="0"/>
              <a:ea typeface="Calibri" panose="020F0502020204030204" pitchFamily="34" charset="0"/>
              <a:cs typeface="Calibri" panose="020F0502020204030204" pitchFamily="34" charset="0"/>
            </a:endParaRPr>
          </a:p>
          <a:p>
            <a:pPr algn="ctr"/>
            <a:r>
              <a:rPr lang="en-US" sz="4800" b="1" dirty="0">
                <a:solidFill>
                  <a:srgbClr val="000000"/>
                </a:solidFill>
                <a:effectLst/>
                <a:uFill>
                  <a:solidFill>
                    <a:srgbClr val="000000"/>
                  </a:solidFill>
                </a:uFill>
                <a:latin typeface="Times New Roman" panose="02020603050405020304" pitchFamily="18" charset="0"/>
                <a:ea typeface="Calibri" panose="020F0502020204030204" pitchFamily="34" charset="0"/>
                <a:cs typeface="Calibri" panose="020F0502020204030204" pitchFamily="34" charset="0"/>
              </a:rPr>
              <a:t>Sleep Quality: Role in the Risk and Severity of Coronary Artery Disease</a:t>
            </a:r>
          </a:p>
          <a:p>
            <a:pPr algn="ctr"/>
            <a:r>
              <a:rPr lang="de-DE" sz="3600" dirty="0">
                <a:solidFill>
                  <a:srgbClr val="000000"/>
                </a:solidFill>
                <a:effectLst/>
                <a:uFill>
                  <a:solidFill>
                    <a:srgbClr val="000000"/>
                  </a:solidFill>
                </a:uFill>
                <a:latin typeface="Times New Roman" panose="02020603050405020304" pitchFamily="18" charset="0"/>
                <a:ea typeface="Calibri" panose="020F0502020204030204" pitchFamily="34" charset="0"/>
                <a:cs typeface="Calibri" panose="020F0502020204030204" pitchFamily="34" charset="0"/>
              </a:rPr>
              <a:t>Hesham Habib Behzad</a:t>
            </a:r>
            <a:r>
              <a:rPr lang="en-US" sz="3600" baseline="30000" dirty="0">
                <a:solidFill>
                  <a:srgbClr val="000000"/>
                </a:solidFill>
                <a:effectLst/>
                <a:uFill>
                  <a:solidFill>
                    <a:srgbClr val="000000"/>
                  </a:solidFill>
                </a:uFill>
                <a:latin typeface="Times New Roman" panose="02020603050405020304" pitchFamily="18" charset="0"/>
                <a:ea typeface="Calibri" panose="020F0502020204030204" pitchFamily="34" charset="0"/>
                <a:cs typeface="Calibri" panose="020F0502020204030204" pitchFamily="34" charset="0"/>
              </a:rPr>
              <a:t>1</a:t>
            </a:r>
            <a:r>
              <a:rPr lang="en-US" sz="3600" dirty="0">
                <a:solidFill>
                  <a:srgbClr val="000000"/>
                </a:solidFill>
                <a:effectLst/>
                <a:uFill>
                  <a:solidFill>
                    <a:srgbClr val="000000"/>
                  </a:solidFill>
                </a:uFill>
                <a:latin typeface="Times New Roman" panose="02020603050405020304" pitchFamily="18" charset="0"/>
                <a:ea typeface="Calibri" panose="020F0502020204030204" pitchFamily="34" charset="0"/>
                <a:cs typeface="Calibri" panose="020F0502020204030204" pitchFamily="34" charset="0"/>
              </a:rPr>
              <a:t>,  Ahmet Bacaksız</a:t>
            </a:r>
            <a:r>
              <a:rPr lang="en-US" sz="3600" baseline="30000" dirty="0">
                <a:solidFill>
                  <a:srgbClr val="000000"/>
                </a:solidFill>
                <a:effectLst/>
                <a:uFill>
                  <a:solidFill>
                    <a:srgbClr val="000000"/>
                  </a:solidFill>
                </a:uFill>
                <a:latin typeface="Times New Roman" panose="02020603050405020304" pitchFamily="18" charset="0"/>
                <a:ea typeface="Calibri" panose="020F0502020204030204" pitchFamily="34" charset="0"/>
                <a:cs typeface="Calibri" panose="020F0502020204030204" pitchFamily="34" charset="0"/>
              </a:rPr>
              <a:t>2</a:t>
            </a:r>
          </a:p>
          <a:p>
            <a:pPr algn="ctr"/>
            <a:r>
              <a:rPr lang="en-US" sz="2800" b="1" baseline="30000" dirty="0">
                <a:solidFill>
                  <a:srgbClr val="000000"/>
                </a:solidFill>
                <a:effectLst/>
                <a:uFill>
                  <a:solidFill>
                    <a:srgbClr val="000000"/>
                  </a:solidFill>
                </a:uFill>
                <a:latin typeface="Times New Roman" panose="02020603050405020304" pitchFamily="18" charset="0"/>
                <a:ea typeface="Calibri" panose="020F0502020204030204" pitchFamily="34" charset="0"/>
                <a:cs typeface="Calibri" panose="020F0502020204030204" pitchFamily="34" charset="0"/>
              </a:rPr>
              <a:t>1</a:t>
            </a:r>
            <a:r>
              <a:rPr lang="en-US" sz="2800" dirty="0">
                <a:solidFill>
                  <a:srgbClr val="000000"/>
                </a:solidFill>
                <a:effectLst/>
                <a:uFill>
                  <a:solidFill>
                    <a:srgbClr val="000000"/>
                  </a:solidFill>
                </a:uFill>
                <a:latin typeface="Times New Roman" panose="02020603050405020304" pitchFamily="18" charset="0"/>
                <a:ea typeface="Calibri" panose="020F0502020204030204" pitchFamily="34" charset="0"/>
                <a:cs typeface="Calibri" panose="020F0502020204030204" pitchFamily="34" charset="0"/>
              </a:rPr>
              <a:t>Bezmialem </a:t>
            </a:r>
            <a:r>
              <a:rPr lang="en-US" sz="2800" dirty="0" err="1">
                <a:solidFill>
                  <a:srgbClr val="000000"/>
                </a:solidFill>
                <a:effectLst/>
                <a:uFill>
                  <a:solidFill>
                    <a:srgbClr val="000000"/>
                  </a:solidFill>
                </a:uFill>
                <a:latin typeface="Times New Roman" panose="02020603050405020304" pitchFamily="18" charset="0"/>
                <a:ea typeface="Calibri" panose="020F0502020204030204" pitchFamily="34" charset="0"/>
                <a:cs typeface="Calibri" panose="020F0502020204030204" pitchFamily="34" charset="0"/>
              </a:rPr>
              <a:t>Vakıf</a:t>
            </a:r>
            <a:r>
              <a:rPr lang="en-US" sz="2800" dirty="0">
                <a:solidFill>
                  <a:srgbClr val="000000"/>
                </a:solidFill>
                <a:effectLst/>
                <a:uFill>
                  <a:solidFill>
                    <a:srgbClr val="000000"/>
                  </a:solidFill>
                </a:uFill>
                <a:latin typeface="Times New Roman" panose="02020603050405020304" pitchFamily="18" charset="0"/>
                <a:ea typeface="Calibri" panose="020F0502020204030204" pitchFamily="34" charset="0"/>
                <a:cs typeface="Calibri" panose="020F0502020204030204" pitchFamily="34" charset="0"/>
              </a:rPr>
              <a:t> University Faculty of Medicine, </a:t>
            </a:r>
            <a:r>
              <a:rPr lang="en-US" sz="2800" dirty="0" err="1">
                <a:solidFill>
                  <a:srgbClr val="000000"/>
                </a:solidFill>
                <a:effectLst/>
                <a:uFill>
                  <a:solidFill>
                    <a:srgbClr val="000000"/>
                  </a:solidFill>
                </a:uFill>
                <a:latin typeface="Times New Roman" panose="02020603050405020304" pitchFamily="18" charset="0"/>
                <a:ea typeface="Calibri" panose="020F0502020204030204" pitchFamily="34" charset="0"/>
                <a:cs typeface="Calibri" panose="020F0502020204030204" pitchFamily="34" charset="0"/>
              </a:rPr>
              <a:t>İstanbul</a:t>
            </a:r>
            <a:r>
              <a:rPr lang="en-US" sz="2800" dirty="0">
                <a:solidFill>
                  <a:srgbClr val="000000"/>
                </a:solidFill>
                <a:effectLst/>
                <a:uFill>
                  <a:solidFill>
                    <a:srgbClr val="000000"/>
                  </a:solidFill>
                </a:uFill>
                <a:latin typeface="Times New Roman" panose="02020603050405020304" pitchFamily="18" charset="0"/>
                <a:ea typeface="Calibri" panose="020F0502020204030204" pitchFamily="34" charset="0"/>
                <a:cs typeface="Calibri" panose="020F0502020204030204" pitchFamily="34" charset="0"/>
              </a:rPr>
              <a:t>, Turkey</a:t>
            </a:r>
          </a:p>
          <a:p>
            <a:pPr marL="0" marR="0" algn="ctr">
              <a:lnSpc>
                <a:spcPct val="107000"/>
              </a:lnSpc>
              <a:spcBef>
                <a:spcPts val="0"/>
              </a:spcBef>
              <a:spcAft>
                <a:spcPts val="800"/>
              </a:spcAft>
            </a:pPr>
            <a:r>
              <a:rPr lang="en-US" sz="2800" baseline="30000" dirty="0">
                <a:solidFill>
                  <a:srgbClr val="000000"/>
                </a:solidFill>
                <a:effectLst/>
                <a:uFill>
                  <a:solidFill>
                    <a:srgbClr val="000000"/>
                  </a:solidFill>
                </a:uFill>
                <a:latin typeface="Times New Roman" panose="02020603050405020304" pitchFamily="18" charset="0"/>
                <a:ea typeface="Calibri" panose="020F0502020204030204" pitchFamily="34" charset="0"/>
                <a:cs typeface="Calibri" panose="020F0502020204030204" pitchFamily="34" charset="0"/>
              </a:rPr>
              <a:t>2</a:t>
            </a:r>
            <a:r>
              <a:rPr lang="en-US" sz="2800" dirty="0">
                <a:solidFill>
                  <a:srgbClr val="000000"/>
                </a:solidFill>
                <a:effectLst/>
                <a:uFill>
                  <a:solidFill>
                    <a:srgbClr val="000000"/>
                  </a:solidFill>
                </a:uFill>
                <a:latin typeface="Times New Roman" panose="02020603050405020304" pitchFamily="18" charset="0"/>
                <a:ea typeface="Calibri" panose="020F0502020204030204" pitchFamily="34" charset="0"/>
                <a:cs typeface="Calibri" panose="020F0502020204030204" pitchFamily="34" charset="0"/>
              </a:rPr>
              <a:t>Bezmialem </a:t>
            </a:r>
            <a:r>
              <a:rPr lang="en-US" sz="2800" dirty="0" err="1">
                <a:solidFill>
                  <a:srgbClr val="000000"/>
                </a:solidFill>
                <a:effectLst/>
                <a:uFill>
                  <a:solidFill>
                    <a:srgbClr val="000000"/>
                  </a:solidFill>
                </a:uFill>
                <a:latin typeface="Times New Roman" panose="02020603050405020304" pitchFamily="18" charset="0"/>
                <a:ea typeface="Calibri" panose="020F0502020204030204" pitchFamily="34" charset="0"/>
                <a:cs typeface="Calibri" panose="020F0502020204030204" pitchFamily="34" charset="0"/>
              </a:rPr>
              <a:t>Vakıf</a:t>
            </a:r>
            <a:r>
              <a:rPr lang="en-US" sz="2800" dirty="0">
                <a:solidFill>
                  <a:srgbClr val="000000"/>
                </a:solidFill>
                <a:effectLst/>
                <a:uFill>
                  <a:solidFill>
                    <a:srgbClr val="000000"/>
                  </a:solidFill>
                </a:uFill>
                <a:latin typeface="Times New Roman" panose="02020603050405020304" pitchFamily="18" charset="0"/>
                <a:ea typeface="Calibri" panose="020F0502020204030204" pitchFamily="34" charset="0"/>
                <a:cs typeface="Calibri" panose="020F0502020204030204" pitchFamily="34" charset="0"/>
              </a:rPr>
              <a:t> University, Department of Cardiology, </a:t>
            </a:r>
            <a:r>
              <a:rPr lang="en-US" sz="2800" dirty="0" err="1">
                <a:solidFill>
                  <a:srgbClr val="000000"/>
                </a:solidFill>
                <a:effectLst/>
                <a:uFill>
                  <a:solidFill>
                    <a:srgbClr val="000000"/>
                  </a:solidFill>
                </a:uFill>
                <a:latin typeface="Times New Roman" panose="02020603050405020304" pitchFamily="18" charset="0"/>
                <a:ea typeface="Calibri" panose="020F0502020204030204" pitchFamily="34" charset="0"/>
                <a:cs typeface="Calibri" panose="020F0502020204030204" pitchFamily="34" charset="0"/>
              </a:rPr>
              <a:t>İstanbul</a:t>
            </a:r>
            <a:r>
              <a:rPr lang="en-US" sz="2800" dirty="0">
                <a:solidFill>
                  <a:srgbClr val="000000"/>
                </a:solidFill>
                <a:effectLst/>
                <a:uFill>
                  <a:solidFill>
                    <a:srgbClr val="000000"/>
                  </a:solidFill>
                </a:uFill>
                <a:latin typeface="Times New Roman" panose="02020603050405020304" pitchFamily="18" charset="0"/>
                <a:ea typeface="Calibri" panose="020F0502020204030204" pitchFamily="34" charset="0"/>
                <a:cs typeface="Calibri" panose="020F0502020204030204" pitchFamily="34" charset="0"/>
              </a:rPr>
              <a:t>, Turkey</a:t>
            </a:r>
            <a:endParaRPr lang="en-US" sz="2800" dirty="0">
              <a:solidFill>
                <a:srgbClr val="000000"/>
              </a:solidFill>
              <a:effectLst/>
              <a:uFill>
                <a:solidFill>
                  <a:srgbClr val="000000"/>
                </a:solidFill>
              </a:uFill>
              <a:latin typeface="Calibri" panose="020F0502020204030204" pitchFamily="34" charset="0"/>
              <a:ea typeface="Calibri" panose="020F0502020204030204" pitchFamily="34" charset="0"/>
            </a:endParaRPr>
          </a:p>
          <a:p>
            <a:br>
              <a:rPr lang="en-US" sz="1800" dirty="0">
                <a:solidFill>
                  <a:srgbClr val="000000"/>
                </a:solidFill>
                <a:effectLst/>
                <a:latin typeface="Calibri" panose="020F0502020204030204" pitchFamily="34" charset="0"/>
                <a:ea typeface="Calibri" panose="020F0502020204030204" pitchFamily="34" charset="0"/>
              </a:rPr>
            </a:br>
            <a:endParaRPr lang="en-US" sz="1800" i="1" dirty="0">
              <a:solidFill>
                <a:srgbClr val="000000"/>
              </a:solidFill>
              <a:effectLst/>
              <a:uFill>
                <a:solidFill>
                  <a:srgbClr val="000000"/>
                </a:solidFill>
              </a:uFill>
              <a:latin typeface="Times New Roman" panose="02020603050405020304" pitchFamily="18" charset="0"/>
              <a:ea typeface="Calibri" panose="020F0502020204030204" pitchFamily="34" charset="0"/>
              <a:cs typeface="Calibri" panose="020F0502020204030204" pitchFamily="34" charset="0"/>
            </a:endParaRPr>
          </a:p>
          <a:p>
            <a:pPr algn="ctr"/>
            <a:endParaRPr lang="en-US" sz="18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algn="ctr"/>
            <a:endParaRPr lang="en-US" sz="36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algn="ctr"/>
            <a:endParaRPr lang="en-US" sz="4800" b="1" dirty="0">
              <a:solidFill>
                <a:srgbClr val="000000"/>
              </a:solidFill>
              <a:effectLst/>
              <a:uFill>
                <a:solidFill>
                  <a:srgbClr val="000000"/>
                </a:solidFill>
              </a:uFill>
              <a:latin typeface="Times New Roman" panose="02020603050405020304" pitchFamily="18" charset="0"/>
              <a:ea typeface="Calibri" panose="020F0502020204030204" pitchFamily="34" charset="0"/>
              <a:cs typeface="Calibri" panose="020F0502020204030204" pitchFamily="34" charset="0"/>
            </a:endParaRPr>
          </a:p>
          <a:p>
            <a:pPr algn="ctr"/>
            <a:endParaRPr lang="en-US" sz="3200" dirty="0">
              <a:solidFill>
                <a:srgbClr val="000000"/>
              </a:solidFill>
              <a:effectLst/>
              <a:uFill>
                <a:solidFill>
                  <a:srgbClr val="000000"/>
                </a:solidFill>
              </a:uFill>
              <a:latin typeface="Calibri" panose="020F0502020204030204" pitchFamily="34" charset="0"/>
              <a:ea typeface="Calibri" panose="020F0502020204030204" pitchFamily="34" charset="0"/>
            </a:endParaRPr>
          </a:p>
          <a:p>
            <a:pPr algn="ctr"/>
            <a:endParaRPr lang="en-US" dirty="0"/>
          </a:p>
        </p:txBody>
      </p:sp>
      <p:sp>
        <p:nvSpPr>
          <p:cNvPr id="8" name="Rectangle: Rounded Corners 7">
            <a:extLst>
              <a:ext uri="{FF2B5EF4-FFF2-40B4-BE49-F238E27FC236}">
                <a16:creationId xmlns:a16="http://schemas.microsoft.com/office/drawing/2014/main" id="{D522B5AB-3CB1-4ECA-98B7-A3C996CB961E}"/>
              </a:ext>
            </a:extLst>
          </p:cNvPr>
          <p:cNvSpPr/>
          <p:nvPr/>
        </p:nvSpPr>
        <p:spPr>
          <a:xfrm>
            <a:off x="512905" y="5775157"/>
            <a:ext cx="11663053" cy="6962561"/>
          </a:xfrm>
          <a:prstGeom prst="round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0" i="0" strike="noStrike" dirty="0">
                <a:solidFill>
                  <a:schemeClr val="tx1"/>
                </a:solidFill>
                <a:effectLst/>
                <a:latin typeface="Times New Roman" panose="02020603050405020304" pitchFamily="18" charset="0"/>
                <a:cs typeface="Times New Roman" panose="02020603050405020304" pitchFamily="18" charset="0"/>
              </a:rPr>
              <a:t>Sleep is an important modulator of cardiovascular function, both in physiological conditions and in disease states</a:t>
            </a:r>
            <a:r>
              <a:rPr lang="tr-TR" sz="2400" b="0" i="0" strike="noStrike" dirty="0">
                <a:solidFill>
                  <a:schemeClr val="tx1"/>
                </a:solidFill>
                <a:effectLst/>
                <a:latin typeface="Times New Roman" panose="02020603050405020304" pitchFamily="18" charset="0"/>
                <a:cs typeface="Times New Roman" panose="02020603050405020304" pitchFamily="18" charset="0"/>
              </a:rPr>
              <a:t>[</a:t>
            </a:r>
            <a:r>
              <a:rPr lang="en-US" sz="2400" b="0" i="0" strike="noStrike" dirty="0">
                <a:solidFill>
                  <a:schemeClr val="tx1"/>
                </a:solidFill>
                <a:effectLst/>
                <a:latin typeface="Times New Roman" panose="02020603050405020304" pitchFamily="18" charset="0"/>
                <a:cs typeface="Times New Roman" panose="02020603050405020304" pitchFamily="18" charset="0"/>
              </a:rPr>
              <a:t>1</a:t>
            </a:r>
            <a:r>
              <a:rPr lang="tr-TR" sz="2400" b="0" i="0" strike="noStrike" dirty="0">
                <a:solidFill>
                  <a:schemeClr val="tx1"/>
                </a:solidFill>
                <a:effectLst/>
                <a:latin typeface="Times New Roman" panose="02020603050405020304" pitchFamily="18" charset="0"/>
                <a:cs typeface="Times New Roman" panose="02020603050405020304" pitchFamily="18" charset="0"/>
              </a:rPr>
              <a:t>]</a:t>
            </a:r>
            <a:r>
              <a:rPr lang="en-US" sz="2400" b="0" i="0" strike="noStrike" dirty="0">
                <a:solidFill>
                  <a:schemeClr val="tx1"/>
                </a:solidFill>
                <a:effectLst/>
                <a:latin typeface="Times New Roman" panose="02020603050405020304" pitchFamily="18" charset="0"/>
                <a:cs typeface="Times New Roman" panose="02020603050405020304" pitchFamily="18" charset="0"/>
              </a:rPr>
              <a:t>.</a:t>
            </a:r>
            <a:r>
              <a:rPr lang="en-US" sz="2400" dirty="0">
                <a:solidFill>
                  <a:schemeClr val="tx1"/>
                </a:solidFill>
                <a:effectLst/>
                <a:latin typeface="Times New Roman" panose="02020603050405020304" pitchFamily="18" charset="0"/>
                <a:ea typeface="Arial Unicode MS"/>
              </a:rPr>
              <a:t> It is increasingly recognized as a major component of cardio-metabolic health, and disturbed sleep is strongly associated with obesity, insulin resistance, diabetes and cardiovascular outcomes</a:t>
            </a:r>
            <a:r>
              <a:rPr lang="tr-TR" sz="2400" b="0" i="0" strike="noStrike" dirty="0">
                <a:solidFill>
                  <a:schemeClr val="tx1"/>
                </a:solidFill>
                <a:effectLst/>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2</a:t>
            </a:r>
            <a:r>
              <a:rPr lang="tr-TR" sz="2400" b="0" i="0" strike="noStrike" dirty="0">
                <a:solidFill>
                  <a:schemeClr val="tx1"/>
                </a:solidFill>
                <a:effectLst/>
                <a:latin typeface="Times New Roman" panose="02020603050405020304" pitchFamily="18" charset="0"/>
                <a:cs typeface="Times New Roman" panose="02020603050405020304" pitchFamily="18" charset="0"/>
              </a:rPr>
              <a:t>]</a:t>
            </a:r>
            <a:r>
              <a:rPr lang="en-US" sz="2400" dirty="0">
                <a:solidFill>
                  <a:schemeClr val="tx1"/>
                </a:solidFill>
                <a:effectLst/>
                <a:latin typeface="Times New Roman" panose="02020603050405020304" pitchFamily="18" charset="0"/>
                <a:ea typeface="Arial Unicode MS"/>
              </a:rPr>
              <a:t>.</a:t>
            </a:r>
            <a:r>
              <a:rPr lang="en-US" sz="2400" b="0" i="0" strike="noStrike" dirty="0">
                <a:solidFill>
                  <a:schemeClr val="tx1"/>
                </a:solidFill>
                <a:effectLst/>
                <a:latin typeface="Times New Roman" panose="02020603050405020304" pitchFamily="18" charset="0"/>
                <a:cs typeface="Times New Roman" panose="02020603050405020304" pitchFamily="18" charset="0"/>
              </a:rPr>
              <a:t> In individuals without a primary sleep disorder, sleep may exert significant effects on the autonomic nervous system, systemic hemodynamics, cardiac function, endothelial function, and coagulation</a:t>
            </a:r>
            <a:r>
              <a:rPr lang="tr-TR" sz="2400" b="0" i="0" strike="noStrike" dirty="0">
                <a:solidFill>
                  <a:schemeClr val="tx1"/>
                </a:solidFill>
                <a:effectLst/>
                <a:latin typeface="Times New Roman" panose="02020603050405020304" pitchFamily="18" charset="0"/>
                <a:cs typeface="Times New Roman" panose="02020603050405020304" pitchFamily="18" charset="0"/>
              </a:rPr>
              <a:t>.[</a:t>
            </a:r>
            <a:r>
              <a:rPr lang="en-US" sz="2400" dirty="0">
                <a:solidFill>
                  <a:schemeClr val="tx1"/>
                </a:solidFill>
                <a:latin typeface="Times New Roman" panose="02020603050405020304" pitchFamily="18" charset="0"/>
                <a:cs typeface="Times New Roman" panose="02020603050405020304" pitchFamily="18" charset="0"/>
              </a:rPr>
              <a:t>3</a:t>
            </a:r>
            <a:r>
              <a:rPr lang="tr-TR" sz="2400" b="0" i="0" strike="noStrike" dirty="0">
                <a:solidFill>
                  <a:schemeClr val="tx1"/>
                </a:solidFill>
                <a:effectLst/>
                <a:latin typeface="Times New Roman" panose="02020603050405020304" pitchFamily="18" charset="0"/>
                <a:cs typeface="Times New Roman" panose="02020603050405020304" pitchFamily="18" charset="0"/>
              </a:rPr>
              <a:t>]</a:t>
            </a:r>
            <a:r>
              <a:rPr lang="en-US" sz="2400" b="0" i="0" strike="noStrike" dirty="0">
                <a:solidFill>
                  <a:schemeClr val="tx1"/>
                </a:solidFill>
                <a:effectLst/>
                <a:latin typeface="Times New Roman" panose="02020603050405020304" pitchFamily="18" charset="0"/>
                <a:cs typeface="Times New Roman" panose="02020603050405020304" pitchFamily="18" charset="0"/>
              </a:rPr>
              <a:t> Insomnia is the most prevalent sleep disorder and has high comorbidity with a number of cardiovascular diseases (CVDs).</a:t>
            </a:r>
            <a:r>
              <a:rPr lang="tr-TR" sz="2400" b="0" i="0" strike="noStrike" dirty="0">
                <a:solidFill>
                  <a:schemeClr val="tx1"/>
                </a:solidFill>
                <a:effectLst/>
                <a:latin typeface="Times New Roman" panose="02020603050405020304" pitchFamily="18" charset="0"/>
                <a:cs typeface="Times New Roman" panose="02020603050405020304" pitchFamily="18" charset="0"/>
              </a:rPr>
              <a:t>[</a:t>
            </a:r>
            <a:r>
              <a:rPr lang="en-US" sz="2400" dirty="0">
                <a:solidFill>
                  <a:schemeClr val="tx1"/>
                </a:solidFill>
                <a:latin typeface="Times New Roman" panose="02020603050405020304" pitchFamily="18" charset="0"/>
                <a:cs typeface="Times New Roman" panose="02020603050405020304" pitchFamily="18" charset="0"/>
              </a:rPr>
              <a:t>4</a:t>
            </a:r>
            <a:r>
              <a:rPr lang="tr-TR" sz="2400" dirty="0">
                <a:solidFill>
                  <a:schemeClr val="tx1"/>
                </a:solidFill>
                <a:latin typeface="Times New Roman" panose="02020603050405020304" pitchFamily="18" charset="0"/>
                <a:cs typeface="Times New Roman" panose="02020603050405020304" pitchFamily="18" charset="0"/>
              </a:rPr>
              <a:t>]</a:t>
            </a:r>
            <a:r>
              <a:rPr lang="en-US" sz="2400" b="0" i="0" strike="noStrike" dirty="0">
                <a:solidFill>
                  <a:schemeClr val="tx1"/>
                </a:solidFill>
                <a:effectLst/>
                <a:latin typeface="Times New Roman" panose="02020603050405020304" pitchFamily="18" charset="0"/>
                <a:cs typeface="Times New Roman" panose="02020603050405020304" pitchFamily="18" charset="0"/>
              </a:rPr>
              <a:t> </a:t>
            </a:r>
            <a:r>
              <a:rPr lang="en-US" sz="2400" dirty="0">
                <a:solidFill>
                  <a:schemeClr val="tx1"/>
                </a:solidFill>
                <a:effectLst/>
                <a:latin typeface="Times New Roman" panose="02020603050405020304" pitchFamily="18" charset="0"/>
                <a:ea typeface="Arial Unicode MS"/>
                <a:cs typeface="Times New Roman" panose="02020603050405020304" pitchFamily="18" charset="0"/>
              </a:rPr>
              <a:t>In this research we aimed to investigate the association of combined sleep behavior with the incidence and severity of cardiovascular disease particularly coronary artery syndrome prospectively.</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10" name="Rectangle: Rounded Corners 9">
            <a:extLst>
              <a:ext uri="{FF2B5EF4-FFF2-40B4-BE49-F238E27FC236}">
                <a16:creationId xmlns:a16="http://schemas.microsoft.com/office/drawing/2014/main" id="{80EC611A-151D-4C20-BDFD-C8DD8C9CC8EA}"/>
              </a:ext>
            </a:extLst>
          </p:cNvPr>
          <p:cNvSpPr/>
          <p:nvPr/>
        </p:nvSpPr>
        <p:spPr>
          <a:xfrm>
            <a:off x="4995081" y="5390866"/>
            <a:ext cx="3016155" cy="709683"/>
          </a:xfrm>
          <a:prstGeom prst="roundRect">
            <a:avLst/>
          </a:prstGeom>
          <a:solidFill>
            <a:schemeClr val="accent1">
              <a:lumMod val="60000"/>
              <a:lumOff val="40000"/>
            </a:schemeClr>
          </a:solidFill>
          <a:ln>
            <a:solidFill>
              <a:schemeClr val="tx1"/>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Times New Roman" panose="02020603050405020304" pitchFamily="18" charset="0"/>
                <a:cs typeface="Times New Roman" panose="02020603050405020304" pitchFamily="18" charset="0"/>
              </a:rPr>
              <a:t>Introduction</a:t>
            </a:r>
          </a:p>
        </p:txBody>
      </p:sp>
      <p:sp>
        <p:nvSpPr>
          <p:cNvPr id="11" name="Rectangle: Rounded Corners 10">
            <a:extLst>
              <a:ext uri="{FF2B5EF4-FFF2-40B4-BE49-F238E27FC236}">
                <a16:creationId xmlns:a16="http://schemas.microsoft.com/office/drawing/2014/main" id="{92E6CCFA-7B7C-4A81-AD53-7D6DAEBCE087}"/>
              </a:ext>
            </a:extLst>
          </p:cNvPr>
          <p:cNvSpPr/>
          <p:nvPr/>
        </p:nvSpPr>
        <p:spPr>
          <a:xfrm>
            <a:off x="512905" y="14206425"/>
            <a:ext cx="11663053" cy="8163717"/>
          </a:xfrm>
          <a:prstGeom prst="round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solidFill>
                  <a:srgbClr val="2A2A2A"/>
                </a:solidFill>
                <a:effectLst/>
                <a:uFill>
                  <a:solidFill>
                    <a:srgbClr val="000000"/>
                  </a:solidFill>
                </a:uFill>
                <a:latin typeface="Times New Roman" panose="02020603050405020304" pitchFamily="18" charset="0"/>
                <a:ea typeface="Arial Unicode MS"/>
              </a:rPr>
              <a:t>In </a:t>
            </a:r>
            <a:r>
              <a:rPr lang="en-CA" sz="2400" dirty="0">
                <a:solidFill>
                  <a:srgbClr val="000000"/>
                </a:solidFill>
                <a:effectLst/>
                <a:uFill>
                  <a:solidFill>
                    <a:srgbClr val="000000"/>
                  </a:solidFill>
                </a:uFill>
                <a:latin typeface="Times New Roman" panose="02020603050405020304" pitchFamily="18" charset="0"/>
                <a:ea typeface="Times New Roman" panose="02020603050405020304" pitchFamily="18" charset="0"/>
              </a:rPr>
              <a:t>this single-center observational study, </a:t>
            </a:r>
            <a:r>
              <a:rPr lang="en-CA" sz="2400" dirty="0">
                <a:solidFill>
                  <a:srgbClr val="000000"/>
                </a:solidFill>
                <a:effectLst/>
                <a:uFill>
                  <a:solidFill>
                    <a:srgbClr val="000000"/>
                  </a:solidFill>
                </a:uFill>
                <a:latin typeface="Times New Roman" panose="02020603050405020304" pitchFamily="18" charset="0"/>
                <a:ea typeface="Arial Unicode MS"/>
              </a:rPr>
              <a:t>consecutive</a:t>
            </a:r>
            <a:r>
              <a:rPr lang="en-CA" sz="2400" dirty="0">
                <a:solidFill>
                  <a:srgbClr val="000000"/>
                </a:solidFill>
                <a:effectLst/>
                <a:uFill>
                  <a:solidFill>
                    <a:srgbClr val="000000"/>
                  </a:solidFill>
                </a:uFill>
                <a:latin typeface="Times New Roman" panose="02020603050405020304" pitchFamily="18" charset="0"/>
                <a:ea typeface="Times New Roman" panose="02020603050405020304" pitchFamily="18" charset="0"/>
              </a:rPr>
              <a:t> patients </a:t>
            </a:r>
            <a:r>
              <a:rPr lang="en-US" sz="2400" dirty="0">
                <a:solidFill>
                  <a:srgbClr val="000000"/>
                </a:solidFill>
                <a:effectLst/>
                <a:uFill>
                  <a:solidFill>
                    <a:srgbClr val="000000"/>
                  </a:solidFill>
                </a:uFill>
                <a:latin typeface="Times New Roman" panose="02020603050405020304" pitchFamily="18" charset="0"/>
                <a:ea typeface="Arial Unicode MS"/>
                <a:cs typeface="Calibri" panose="020F0502020204030204" pitchFamily="34" charset="0"/>
              </a:rPr>
              <a:t>aged between 40 to 80 years </a:t>
            </a:r>
            <a:r>
              <a:rPr lang="en-CA" sz="2400" dirty="0">
                <a:solidFill>
                  <a:srgbClr val="000000"/>
                </a:solidFill>
                <a:effectLst/>
                <a:uFill>
                  <a:solidFill>
                    <a:srgbClr val="000000"/>
                  </a:solidFill>
                </a:uFill>
                <a:latin typeface="Times New Roman" panose="02020603050405020304" pitchFamily="18" charset="0"/>
                <a:ea typeface="Times New Roman" panose="02020603050405020304" pitchFamily="18" charset="0"/>
              </a:rPr>
              <a:t>with stable angina pectoris and intermediate/high probability of CAD according to results of stress tests such as treadmill, SPECT and dobutamine echocardiography </a:t>
            </a:r>
            <a:r>
              <a:rPr lang="en-CA" sz="2400" dirty="0">
                <a:solidFill>
                  <a:srgbClr val="000000"/>
                </a:solidFill>
                <a:effectLst/>
                <a:uFill>
                  <a:solidFill>
                    <a:srgbClr val="000000"/>
                  </a:solidFill>
                </a:uFill>
                <a:latin typeface="Times New Roman" panose="02020603050405020304" pitchFamily="18" charset="0"/>
                <a:ea typeface="Arial Unicode MS"/>
              </a:rPr>
              <a:t>that underwent coronary angiography</a:t>
            </a:r>
            <a:r>
              <a:rPr lang="en-CA" sz="2400" dirty="0">
                <a:solidFill>
                  <a:srgbClr val="000000"/>
                </a:solidFill>
                <a:effectLst/>
                <a:uFill>
                  <a:solidFill>
                    <a:srgbClr val="000000"/>
                  </a:solidFill>
                </a:uFill>
                <a:latin typeface="Times New Roman" panose="02020603050405020304" pitchFamily="18" charset="0"/>
                <a:ea typeface="Times New Roman" panose="02020603050405020304" pitchFamily="18" charset="0"/>
              </a:rPr>
              <a:t> were recruited at </a:t>
            </a:r>
            <a:r>
              <a:rPr lang="en-US" sz="2400" dirty="0" err="1">
                <a:solidFill>
                  <a:srgbClr val="000000"/>
                </a:solidFill>
                <a:effectLst/>
                <a:uFill>
                  <a:solidFill>
                    <a:srgbClr val="000000"/>
                  </a:solidFill>
                </a:uFill>
                <a:latin typeface="Times New Roman" panose="02020603050405020304" pitchFamily="18" charset="0"/>
                <a:ea typeface="Arial Unicode MS"/>
              </a:rPr>
              <a:t>Bezmialem</a:t>
            </a:r>
            <a:r>
              <a:rPr lang="en-US" sz="2400" dirty="0">
                <a:solidFill>
                  <a:srgbClr val="000000"/>
                </a:solidFill>
                <a:effectLst/>
                <a:uFill>
                  <a:solidFill>
                    <a:srgbClr val="000000"/>
                  </a:solidFill>
                </a:uFill>
                <a:latin typeface="Times New Roman" panose="02020603050405020304" pitchFamily="18" charset="0"/>
                <a:ea typeface="Arial Unicode MS"/>
              </a:rPr>
              <a:t> </a:t>
            </a:r>
            <a:r>
              <a:rPr lang="en-US" sz="2400" dirty="0" err="1">
                <a:solidFill>
                  <a:srgbClr val="000000"/>
                </a:solidFill>
                <a:effectLst/>
                <a:uFill>
                  <a:solidFill>
                    <a:srgbClr val="000000"/>
                  </a:solidFill>
                </a:uFill>
                <a:latin typeface="Times New Roman" panose="02020603050405020304" pitchFamily="18" charset="0"/>
                <a:ea typeface="Arial Unicode MS"/>
              </a:rPr>
              <a:t>Vakıf</a:t>
            </a:r>
            <a:r>
              <a:rPr lang="en-US" sz="2400" dirty="0">
                <a:solidFill>
                  <a:srgbClr val="000000"/>
                </a:solidFill>
                <a:effectLst/>
                <a:uFill>
                  <a:solidFill>
                    <a:srgbClr val="000000"/>
                  </a:solidFill>
                </a:uFill>
                <a:latin typeface="Times New Roman" panose="02020603050405020304" pitchFamily="18" charset="0"/>
                <a:ea typeface="Arial Unicode MS"/>
              </a:rPr>
              <a:t> University coronary angiography laboratory</a:t>
            </a:r>
            <a:r>
              <a:rPr lang="en-CA" sz="2400" dirty="0">
                <a:solidFill>
                  <a:srgbClr val="000000"/>
                </a:solidFill>
                <a:effectLst/>
                <a:uFill>
                  <a:solidFill>
                    <a:srgbClr val="000000"/>
                  </a:solidFill>
                </a:uFill>
                <a:latin typeface="Times New Roman" panose="02020603050405020304" pitchFamily="18" charset="0"/>
                <a:ea typeface="Times New Roman" panose="02020603050405020304" pitchFamily="18" charset="0"/>
              </a:rPr>
              <a:t> between February and May 2021.</a:t>
            </a:r>
            <a:r>
              <a:rPr lang="en-US" sz="2400" dirty="0">
                <a:solidFill>
                  <a:srgbClr val="000000"/>
                </a:solidFill>
                <a:effectLst/>
                <a:uFill>
                  <a:solidFill>
                    <a:srgbClr val="000000"/>
                  </a:solidFill>
                </a:uFill>
                <a:latin typeface="Times New Roman" panose="02020603050405020304" pitchFamily="18" charset="0"/>
                <a:ea typeface="Arial Unicode MS"/>
              </a:rPr>
              <a:t>They were divided into three groups according to the presence and degree of luminal stenosis on coronary angiography: patients with normal coronary anatomy (group 1), patients with &lt; 50% coronary stenosis (group 2), and patients with ≥ 50% stenosis in at least one of the major coronary arteries (group 3). </a:t>
            </a:r>
            <a:r>
              <a:rPr lang="en-CA" sz="24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Calibri" panose="020F0502020204030204" pitchFamily="34" charset="0"/>
              </a:rPr>
              <a:t>To calculate the vessel score, one point was assigned to each coronary artery when there was 50% or more stenosis in three main coronary arteries and their major side branches.</a:t>
            </a:r>
            <a:r>
              <a:rPr lang="en-CA" sz="2400" dirty="0">
                <a:solidFill>
                  <a:srgbClr val="000000"/>
                </a:solidFill>
                <a:effectLst/>
                <a:uFill>
                  <a:solidFill>
                    <a:srgbClr val="000000"/>
                  </a:solidFill>
                </a:uFill>
                <a:latin typeface="Times New Roman" panose="02020603050405020304" pitchFamily="18" charset="0"/>
                <a:ea typeface="Arial Unicode MS"/>
              </a:rPr>
              <a:t> </a:t>
            </a:r>
            <a:r>
              <a:rPr lang="en-CA" sz="2400" dirty="0">
                <a:solidFill>
                  <a:srgbClr val="000000"/>
                </a:solidFill>
                <a:effectLst/>
                <a:uFill>
                  <a:solidFill>
                    <a:srgbClr val="000000"/>
                  </a:solidFill>
                </a:uFill>
                <a:latin typeface="Times New Roman" panose="02020603050405020304" pitchFamily="18" charset="0"/>
                <a:ea typeface="Times New Roman" panose="02020603050405020304" pitchFamily="18" charset="0"/>
              </a:rPr>
              <a:t>Exclusion criteria included heart failure, moderate-to-severe heart valve disease,</a:t>
            </a:r>
            <a:r>
              <a:rPr lang="en-CA" sz="24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Calibri" panose="020F0502020204030204" pitchFamily="34" charset="0"/>
              </a:rPr>
              <a:t> malignancies, major trauma or surgery in the previous six months, renal insufficiency, acute or chronic infectious disease and any kind of neurological diseases that can cause sleep disorders. </a:t>
            </a:r>
            <a:r>
              <a:rPr lang="en-US" sz="2400" dirty="0">
                <a:solidFill>
                  <a:srgbClr val="000000"/>
                </a:solidFill>
                <a:effectLst/>
                <a:uFill>
                  <a:solidFill>
                    <a:srgbClr val="000000"/>
                  </a:solidFill>
                </a:uFill>
                <a:latin typeface="Times New Roman" panose="02020603050405020304" pitchFamily="18" charset="0"/>
                <a:ea typeface="Arial Unicode MS"/>
                <a:cs typeface="Calibri" panose="020F0502020204030204" pitchFamily="34" charset="0"/>
              </a:rPr>
              <a:t>To evaluate the sleep quality of patients, we used sleep quality survey which consists of 5 questions that evaluates duration of sleep, chronotype of sleep, insomnia, snoring and excessive daytime sleepiness.</a:t>
            </a:r>
            <a:r>
              <a:rPr lang="en-US" sz="2400" dirty="0">
                <a:solidFill>
                  <a:srgbClr val="2A2A2A"/>
                </a:solidFill>
                <a:effectLst/>
                <a:latin typeface="Times New Roman" panose="02020603050405020304" pitchFamily="18" charset="0"/>
                <a:ea typeface="Arial Unicode MS"/>
              </a:rPr>
              <a:t> The sleep quality survey questionnaire was taken from Zhou et al.</a:t>
            </a:r>
            <a:r>
              <a:rPr lang="tr-TR" sz="2400" dirty="0">
                <a:solidFill>
                  <a:srgbClr val="2A2A2A"/>
                </a:solidFill>
                <a:effectLst/>
                <a:latin typeface="Times New Roman" panose="02020603050405020304" pitchFamily="18" charset="0"/>
                <a:ea typeface="Arial Unicode MS"/>
              </a:rPr>
              <a:t>[</a:t>
            </a:r>
            <a:r>
              <a:rPr lang="en-US" sz="2400" dirty="0">
                <a:solidFill>
                  <a:srgbClr val="2A2A2A"/>
                </a:solidFill>
                <a:effectLst/>
                <a:latin typeface="Times New Roman" panose="02020603050405020304" pitchFamily="18" charset="0"/>
                <a:ea typeface="Arial Unicode MS"/>
              </a:rPr>
              <a:t>5</a:t>
            </a:r>
            <a:r>
              <a:rPr lang="tr-TR" sz="2400" dirty="0">
                <a:solidFill>
                  <a:srgbClr val="2A2A2A"/>
                </a:solidFill>
                <a:effectLst/>
                <a:latin typeface="Times New Roman" panose="02020603050405020304" pitchFamily="18" charset="0"/>
                <a:ea typeface="Arial Unicode MS"/>
              </a:rPr>
              <a:t>]</a:t>
            </a:r>
            <a:r>
              <a:rPr lang="en-US" sz="2400" dirty="0"/>
              <a:t> </a:t>
            </a:r>
            <a:r>
              <a:rPr lang="en-US" sz="2400" dirty="0">
                <a:solidFill>
                  <a:srgbClr val="000000"/>
                </a:solidFill>
                <a:effectLst/>
                <a:uFill>
                  <a:solidFill>
                    <a:srgbClr val="000000"/>
                  </a:solidFill>
                </a:uFill>
                <a:latin typeface="Times New Roman" panose="02020603050405020304" pitchFamily="18" charset="0"/>
                <a:ea typeface="Arial Unicode MS"/>
                <a:cs typeface="Calibri" panose="020F0502020204030204" pitchFamily="34" charset="0"/>
              </a:rPr>
              <a:t>Healthy sleep pattern was defined as sleep scores </a:t>
            </a:r>
            <a:r>
              <a:rPr lang="en-US" sz="2400" dirty="0">
                <a:solidFill>
                  <a:srgbClr val="000000"/>
                </a:solidFill>
                <a:effectLst/>
                <a:uFill>
                  <a:solidFill>
                    <a:srgbClr val="000000"/>
                  </a:solidFill>
                </a:uFill>
                <a:latin typeface="Times New Roman" panose="02020603050405020304" pitchFamily="18" charset="0"/>
                <a:ea typeface="Arial Unicode MS"/>
              </a:rPr>
              <a:t>≥</a:t>
            </a:r>
            <a:r>
              <a:rPr lang="en-US" sz="2400" dirty="0">
                <a:solidFill>
                  <a:srgbClr val="000000"/>
                </a:solidFill>
                <a:effectLst/>
                <a:uFill>
                  <a:solidFill>
                    <a:srgbClr val="000000"/>
                  </a:solidFill>
                </a:uFill>
                <a:latin typeface="Times New Roman" panose="02020603050405020304" pitchFamily="18" charset="0"/>
                <a:ea typeface="Arial Unicode MS"/>
                <a:cs typeface="Calibri" panose="020F0502020204030204" pitchFamily="34" charset="0"/>
              </a:rPr>
              <a:t>4. </a:t>
            </a:r>
            <a:endParaRPr lang="en-US" sz="2400" dirty="0">
              <a:solidFill>
                <a:srgbClr val="000000"/>
              </a:solidFill>
              <a:effectLst/>
              <a:uFill>
                <a:solidFill>
                  <a:srgbClr val="000000"/>
                </a:solidFill>
              </a:uFill>
              <a:latin typeface="Calibri" panose="020F0502020204030204" pitchFamily="34" charset="0"/>
              <a:ea typeface="Arial Unicode MS"/>
            </a:endParaRPr>
          </a:p>
        </p:txBody>
      </p:sp>
      <p:sp>
        <p:nvSpPr>
          <p:cNvPr id="13" name="Rectangle: Rounded Corners 12">
            <a:extLst>
              <a:ext uri="{FF2B5EF4-FFF2-40B4-BE49-F238E27FC236}">
                <a16:creationId xmlns:a16="http://schemas.microsoft.com/office/drawing/2014/main" id="{23024B5B-B565-43AB-B7DF-8BDD822EFC3F}"/>
              </a:ext>
            </a:extLst>
          </p:cNvPr>
          <p:cNvSpPr/>
          <p:nvPr/>
        </p:nvSpPr>
        <p:spPr>
          <a:xfrm>
            <a:off x="512905" y="25164331"/>
            <a:ext cx="11663053" cy="6160168"/>
          </a:xfrm>
          <a:prstGeom prst="round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2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 total of 70 consecutive patients were recruited for the present study. Twenty patients were excluded and e</a:t>
            </a:r>
            <a:r>
              <a:rPr lang="en-US" sz="2400" dirty="0" err="1">
                <a:solidFill>
                  <a:schemeClr val="tx1"/>
                </a:solidFill>
                <a:effectLst/>
                <a:latin typeface="Times New Roman" panose="02020603050405020304" pitchFamily="18" charset="0"/>
                <a:ea typeface="Arial Unicode MS"/>
                <a:cs typeface="Times New Roman" panose="02020603050405020304" pitchFamily="18" charset="0"/>
              </a:rPr>
              <a:t>ligible</a:t>
            </a:r>
            <a:r>
              <a:rPr lang="en-US" sz="2400" b="1" dirty="0">
                <a:solidFill>
                  <a:schemeClr val="tx1"/>
                </a:solidFill>
                <a:effectLst/>
                <a:latin typeface="Times New Roman" panose="02020603050405020304" pitchFamily="18" charset="0"/>
                <a:ea typeface="Arial Unicode MS"/>
                <a:cs typeface="Times New Roman" panose="02020603050405020304" pitchFamily="18" charset="0"/>
              </a:rPr>
              <a:t> </a:t>
            </a:r>
            <a:r>
              <a:rPr lang="en-US" sz="2400" dirty="0">
                <a:solidFill>
                  <a:schemeClr val="tx1"/>
                </a:solidFill>
                <a:effectLst/>
                <a:latin typeface="Times New Roman" panose="02020603050405020304" pitchFamily="18" charset="0"/>
                <a:ea typeface="Arial Unicode MS"/>
                <a:cs typeface="Times New Roman" panose="02020603050405020304" pitchFamily="18" charset="0"/>
              </a:rPr>
              <a:t>50 patients (12 female, 38 male) were included. Mean age was 59.2± 9.7 years. Eight patients with normal coronary anatomy (group 1), 10 patients with &lt; 50% coronary stenosis (group 2), and 32 patients with </a:t>
            </a:r>
            <a:r>
              <a:rPr lang="en-US" sz="2400" dirty="0">
                <a:solidFill>
                  <a:schemeClr val="tx1"/>
                </a:solidFill>
                <a:effectLst/>
                <a:latin typeface="Times New Roman" panose="02020603050405020304" pitchFamily="18" charset="0"/>
                <a:cs typeface="Times New Roman" panose="02020603050405020304" pitchFamily="18" charset="0"/>
              </a:rPr>
              <a:t>≥</a:t>
            </a:r>
            <a:r>
              <a:rPr lang="en-US" sz="2400" dirty="0">
                <a:solidFill>
                  <a:schemeClr val="tx1"/>
                </a:solidFill>
                <a:effectLst/>
                <a:latin typeface="Times New Roman" panose="02020603050405020304" pitchFamily="18" charset="0"/>
                <a:ea typeface="Arial Unicode MS"/>
                <a:cs typeface="Times New Roman" panose="02020603050405020304" pitchFamily="18" charset="0"/>
              </a:rPr>
              <a:t> 50% stenosis in at least one of the major coronary arteries (group 3). All of the patients (n=5) with poor sleep quality (sleep score 0 and 1) had critical coronary artery stenosis at angiography. Patients in group 3 had lower sleep score compared to patients with normal coronaries (group 1) (2.7 ± 1.2 vs 3.4 ± 0.7, </a:t>
            </a:r>
            <a:r>
              <a:rPr lang="en-US" sz="2400" i="1" dirty="0">
                <a:solidFill>
                  <a:schemeClr val="tx1"/>
                </a:solidFill>
                <a:effectLst/>
                <a:latin typeface="Times New Roman" panose="02020603050405020304" pitchFamily="18" charset="0"/>
                <a:ea typeface="Arial Unicode MS"/>
                <a:cs typeface="Times New Roman" panose="02020603050405020304" pitchFamily="18" charset="0"/>
              </a:rPr>
              <a:t>p</a:t>
            </a:r>
            <a:r>
              <a:rPr lang="en-US" sz="2400" dirty="0">
                <a:solidFill>
                  <a:schemeClr val="tx1"/>
                </a:solidFill>
                <a:effectLst/>
                <a:latin typeface="Times New Roman" panose="02020603050405020304" pitchFamily="18" charset="0"/>
                <a:ea typeface="Arial Unicode MS"/>
                <a:cs typeface="Times New Roman" panose="02020603050405020304" pitchFamily="18" charset="0"/>
              </a:rPr>
              <a:t>=0.17). There was no correlation between sleep and vessel score. Patients with non-critic coronary artery disease (group 2) had similar sleep scores compared to patients in group 3 (2.6 ± 1.1 vs. 2.7 ± 1.2, </a:t>
            </a:r>
            <a:r>
              <a:rPr lang="en-US" sz="2400" i="1" dirty="0">
                <a:solidFill>
                  <a:schemeClr val="tx1"/>
                </a:solidFill>
                <a:effectLst/>
                <a:latin typeface="Times New Roman" panose="02020603050405020304" pitchFamily="18" charset="0"/>
                <a:ea typeface="Arial Unicode MS"/>
                <a:cs typeface="Times New Roman" panose="02020603050405020304" pitchFamily="18" charset="0"/>
              </a:rPr>
              <a:t>p</a:t>
            </a:r>
            <a:r>
              <a:rPr lang="en-US" sz="2400" dirty="0">
                <a:solidFill>
                  <a:schemeClr val="tx1"/>
                </a:solidFill>
                <a:effectLst/>
                <a:latin typeface="Times New Roman" panose="02020603050405020304" pitchFamily="18" charset="0"/>
                <a:ea typeface="Arial Unicode MS"/>
                <a:cs typeface="Times New Roman" panose="02020603050405020304" pitchFamily="18" charset="0"/>
              </a:rPr>
              <a:t>=0.8).</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17" name="Rectangle: Rounded Corners 16">
            <a:extLst>
              <a:ext uri="{FF2B5EF4-FFF2-40B4-BE49-F238E27FC236}">
                <a16:creationId xmlns:a16="http://schemas.microsoft.com/office/drawing/2014/main" id="{50937CB8-2132-4F9E-8C7C-F277CA7B9481}"/>
              </a:ext>
            </a:extLst>
          </p:cNvPr>
          <p:cNvSpPr/>
          <p:nvPr/>
        </p:nvSpPr>
        <p:spPr>
          <a:xfrm>
            <a:off x="13019887" y="5775157"/>
            <a:ext cx="11663053" cy="6160168"/>
          </a:xfrm>
          <a:prstGeom prst="round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Rounded Corners 18">
            <a:extLst>
              <a:ext uri="{FF2B5EF4-FFF2-40B4-BE49-F238E27FC236}">
                <a16:creationId xmlns:a16="http://schemas.microsoft.com/office/drawing/2014/main" id="{84DEF752-D9E5-4C22-BDEF-C26859AF17E4}"/>
              </a:ext>
            </a:extLst>
          </p:cNvPr>
          <p:cNvSpPr/>
          <p:nvPr/>
        </p:nvSpPr>
        <p:spPr>
          <a:xfrm>
            <a:off x="12927775" y="13660998"/>
            <a:ext cx="11663053" cy="6160168"/>
          </a:xfrm>
          <a:prstGeom prst="round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rgbClr val="000000"/>
                </a:solidFill>
                <a:effectLst/>
                <a:uFill>
                  <a:solidFill>
                    <a:srgbClr val="000000"/>
                  </a:solidFill>
                </a:uFill>
                <a:latin typeface="Times New Roman" panose="02020603050405020304" pitchFamily="18" charset="0"/>
                <a:ea typeface="Arial Unicode MS"/>
                <a:cs typeface="Times New Roman" panose="02020603050405020304" pitchFamily="18" charset="0"/>
              </a:rPr>
              <a:t>Patients with normal coronary artery anatomy at diagnostic coronary angiography had better sleep quality compared to patients with coronary artery disease. Although there was not any significant difference, sleep pattern were worsened in both non-critical and critical coronary artery stenosis.</a:t>
            </a:r>
          </a:p>
          <a:p>
            <a:pPr algn="ctr"/>
            <a:endParaRPr lang="en-US" sz="2400" dirty="0">
              <a:latin typeface="Times New Roman" panose="02020603050405020304" pitchFamily="18" charset="0"/>
              <a:cs typeface="Times New Roman" panose="02020603050405020304" pitchFamily="18" charset="0"/>
            </a:endParaRPr>
          </a:p>
        </p:txBody>
      </p:sp>
      <p:sp>
        <p:nvSpPr>
          <p:cNvPr id="21" name="Rectangle: Rounded Corners 20">
            <a:extLst>
              <a:ext uri="{FF2B5EF4-FFF2-40B4-BE49-F238E27FC236}">
                <a16:creationId xmlns:a16="http://schemas.microsoft.com/office/drawing/2014/main" id="{55FF4FE1-E737-47EB-B90C-A68EE6857361}"/>
              </a:ext>
            </a:extLst>
          </p:cNvPr>
          <p:cNvSpPr/>
          <p:nvPr/>
        </p:nvSpPr>
        <p:spPr>
          <a:xfrm>
            <a:off x="12927775" y="21478927"/>
            <a:ext cx="11663053" cy="10290405"/>
          </a:xfrm>
          <a:prstGeom prst="round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spcBef>
                <a:spcPts val="0"/>
              </a:spcBef>
              <a:spcAft>
                <a:spcPts val="800"/>
              </a:spcAft>
            </a:pPr>
            <a:r>
              <a:rPr lang="en-US" sz="2400" strike="noStrike" dirty="0">
                <a:solidFill>
                  <a:schemeClr val="tx1"/>
                </a:solidFill>
                <a:effectLst/>
                <a:latin typeface="Times New Roman" panose="02020603050405020304" pitchFamily="18" charset="0"/>
                <a:cs typeface="Times New Roman" panose="02020603050405020304" pitchFamily="18" charset="0"/>
              </a:rPr>
              <a:t>1: </a:t>
            </a:r>
            <a:r>
              <a:rPr lang="tr-T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Wolk R, Gami AS, Garcia-Touchard A, Somers VK. Sleep and cardiovascular disease. Curr Probl Cardiol. 2005; 30(12):625-62.</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800"/>
              </a:spcAft>
            </a:pP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800"/>
              </a:spcAft>
            </a:pPr>
            <a:r>
              <a:rPr lang="en-US" sz="2400" strike="noStrike" dirty="0">
                <a:solidFill>
                  <a:schemeClr val="tx1"/>
                </a:solidFill>
                <a:effectLst/>
                <a:latin typeface="Times New Roman" panose="02020603050405020304" pitchFamily="18" charset="0"/>
                <a:cs typeface="Times New Roman" panose="02020603050405020304" pitchFamily="18" charset="0"/>
              </a:rPr>
              <a:t>2:</a:t>
            </a:r>
            <a:r>
              <a:rPr lang="tr-TR" sz="2400" b="1" dirty="0">
                <a:solidFill>
                  <a:schemeClr val="tx1"/>
                </a:solidFill>
                <a:effectLst/>
                <a:uFill>
                  <a:solidFill>
                    <a:srgbClr val="000000"/>
                  </a:solidFill>
                </a:uFill>
                <a:latin typeface="Times New Roman" panose="02020603050405020304" pitchFamily="18" charset="0"/>
                <a:ea typeface="Arial Unicode MS"/>
                <a:cs typeface="Times New Roman" panose="02020603050405020304" pitchFamily="18" charset="0"/>
              </a:rPr>
              <a:t>.</a:t>
            </a:r>
            <a:r>
              <a:rPr lang="tr-TR" sz="2400" dirty="0">
                <a:solidFill>
                  <a:schemeClr val="tx1"/>
                </a:solidFill>
                <a:effectLst/>
                <a:uFill>
                  <a:solidFill>
                    <a:srgbClr val="000000"/>
                  </a:solidFill>
                </a:uFill>
                <a:latin typeface="Times New Roman" panose="02020603050405020304" pitchFamily="18" charset="0"/>
                <a:ea typeface="Arial Unicode MS"/>
                <a:cs typeface="Times New Roman" panose="02020603050405020304" pitchFamily="18" charset="0"/>
              </a:rPr>
              <a:t> </a:t>
            </a:r>
            <a:r>
              <a:rPr lang="tr-T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Twig G, Shina A, Afek A, Derazne E, Tzur D, Cukierman-Yaffe T, et al. Sleep quality and risk of diabetes and coronary artery disease among young men. Acta Diabetol. 2016; 53(2):261-70.</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rtl="0">
              <a:spcBef>
                <a:spcPts val="1400"/>
              </a:spcBef>
              <a:spcAft>
                <a:spcPts val="1400"/>
              </a:spcAft>
            </a:pPr>
            <a:endParaRPr lang="en-US" sz="2400" strike="noStrike" dirty="0">
              <a:solidFill>
                <a:schemeClr val="tx1"/>
              </a:solidFill>
              <a:effectLst/>
              <a:latin typeface="Times New Roman" panose="02020603050405020304" pitchFamily="18" charset="0"/>
              <a:cs typeface="Times New Roman" panose="02020603050405020304" pitchFamily="18" charset="0"/>
            </a:endParaRPr>
          </a:p>
          <a:p>
            <a:pPr marL="0" marR="0">
              <a:spcBef>
                <a:spcPts val="0"/>
              </a:spcBef>
              <a:spcAft>
                <a:spcPts val="800"/>
              </a:spcAft>
            </a:pPr>
            <a:r>
              <a:rPr lang="en-US" sz="2400" dirty="0">
                <a:solidFill>
                  <a:schemeClr val="tx1"/>
                </a:solidFill>
                <a:latin typeface="Times New Roman" panose="02020603050405020304" pitchFamily="18" charset="0"/>
                <a:cs typeface="Times New Roman" panose="02020603050405020304" pitchFamily="18" charset="0"/>
              </a:rPr>
              <a:t>3</a:t>
            </a:r>
            <a:r>
              <a:rPr lang="en-US" sz="2400" strike="noStrike" dirty="0">
                <a:solidFill>
                  <a:schemeClr val="tx1"/>
                </a:solidFill>
                <a:effectLst/>
                <a:latin typeface="Times New Roman" panose="02020603050405020304" pitchFamily="18" charset="0"/>
                <a:cs typeface="Times New Roman" panose="02020603050405020304" pitchFamily="18" charset="0"/>
              </a:rPr>
              <a:t>: </a:t>
            </a:r>
            <a:r>
              <a:rPr lang="tr-T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Wolk R, Gami AS, Garcia-Touchard A, Somers VK. Sleep and cardiovascular disease. Curr Probl Cardiol. 2005; 30(12):625-62.</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800"/>
              </a:spcAft>
            </a:pPr>
            <a:r>
              <a:rPr lang="en-US" sz="2400" dirty="0">
                <a:solidFill>
                  <a:schemeClr val="tx1"/>
                </a:solidFill>
                <a:latin typeface="Times New Roman" panose="02020603050405020304" pitchFamily="18" charset="0"/>
                <a:cs typeface="Times New Roman" panose="02020603050405020304" pitchFamily="18" charset="0"/>
              </a:rPr>
              <a:t>4:</a:t>
            </a:r>
            <a:r>
              <a:rPr lang="en-US" sz="2400" strike="noStrike" dirty="0">
                <a:solidFill>
                  <a:schemeClr val="tx1"/>
                </a:solidFill>
                <a:effectLst/>
                <a:latin typeface="Times New Roman" panose="02020603050405020304" pitchFamily="18" charset="0"/>
                <a:cs typeface="Times New Roman" panose="02020603050405020304" pitchFamily="18" charset="0"/>
              </a:rPr>
              <a:t> </a:t>
            </a:r>
            <a:r>
              <a:rPr lang="tr-T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Javaheri S, Redline S. Insomnia and Risk of Cardiovascular Disease. Chest. 2017; 152(2):435-44.</a:t>
            </a:r>
            <a:endParaRPr lang="en-U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tr-TR" sz="2400" dirty="0">
              <a:solidFill>
                <a:schemeClr val="tx1"/>
              </a:solidFill>
              <a:highlight>
                <a:srgbClr val="000000"/>
              </a:highlight>
              <a:latin typeface="Times New Roman" panose="02020603050405020304" pitchFamily="18" charset="0"/>
              <a:cs typeface="Times New Roman" panose="02020603050405020304" pitchFamily="18" charset="0"/>
            </a:endParaRPr>
          </a:p>
          <a:p>
            <a:r>
              <a:rPr lang="en-US" sz="2400" dirty="0">
                <a:solidFill>
                  <a:schemeClr val="tx1"/>
                </a:solidFill>
                <a:latin typeface="Times New Roman" panose="02020603050405020304" pitchFamily="18" charset="0"/>
                <a:cs typeface="Times New Roman" panose="02020603050405020304" pitchFamily="18" charset="0"/>
              </a:rPr>
              <a:t>5</a:t>
            </a:r>
            <a:r>
              <a:rPr lang="tr-TR" sz="2400" dirty="0">
                <a:solidFill>
                  <a:schemeClr val="tx1"/>
                </a:solidFill>
                <a:latin typeface="Times New Roman" panose="02020603050405020304" pitchFamily="18" charset="0"/>
                <a:cs typeface="Times New Roman" panose="02020603050405020304" pitchFamily="18" charset="0"/>
              </a:rPr>
              <a:t>:</a:t>
            </a:r>
            <a:r>
              <a:rPr lang="tr-T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Fan M, Sun D, Zhou T, Heianza Y, Lv J, Li L, et al. Sleep patterns, genetic susceptibility, and incident cardiovascular disease: a prospective study of 385 292 UK biobank participants. Eur Heart </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J. </a:t>
            </a:r>
            <a:r>
              <a:rPr lang="tr-TR" sz="1800" dirty="0">
                <a:effectLst/>
                <a:latin typeface="Times New Roman" panose="02020603050405020304" pitchFamily="18" charset="0"/>
                <a:ea typeface="Calibri" panose="020F0502020204030204" pitchFamily="34" charset="0"/>
              </a:rPr>
              <a:t>2020; 41(11):1182-9.</a:t>
            </a:r>
            <a:endParaRPr lang="en-US" dirty="0">
              <a:solidFill>
                <a:schemeClr val="tx1"/>
              </a:solidFill>
            </a:endParaRPr>
          </a:p>
        </p:txBody>
      </p:sp>
      <p:sp>
        <p:nvSpPr>
          <p:cNvPr id="23" name="Rectangle: Rounded Corners 22">
            <a:extLst>
              <a:ext uri="{FF2B5EF4-FFF2-40B4-BE49-F238E27FC236}">
                <a16:creationId xmlns:a16="http://schemas.microsoft.com/office/drawing/2014/main" id="{6BD3ACB4-9C1E-4C92-8516-990704E5EB0E}"/>
              </a:ext>
            </a:extLst>
          </p:cNvPr>
          <p:cNvSpPr/>
          <p:nvPr/>
        </p:nvSpPr>
        <p:spPr>
          <a:xfrm>
            <a:off x="4613431" y="13725166"/>
            <a:ext cx="3397805" cy="893684"/>
          </a:xfrm>
          <a:prstGeom prst="roundRect">
            <a:avLst/>
          </a:prstGeom>
          <a:solidFill>
            <a:schemeClr val="accent1">
              <a:lumMod val="60000"/>
              <a:lumOff val="40000"/>
            </a:schemeClr>
          </a:solidFill>
          <a:ln>
            <a:solidFill>
              <a:schemeClr val="tx1"/>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Times New Roman" panose="02020603050405020304" pitchFamily="18" charset="0"/>
                <a:cs typeface="Times New Roman" panose="02020603050405020304" pitchFamily="18" charset="0"/>
              </a:rPr>
              <a:t>Materials and Methods</a:t>
            </a:r>
          </a:p>
        </p:txBody>
      </p:sp>
      <p:sp>
        <p:nvSpPr>
          <p:cNvPr id="24" name="Rectangle: Rounded Corners 23">
            <a:extLst>
              <a:ext uri="{FF2B5EF4-FFF2-40B4-BE49-F238E27FC236}">
                <a16:creationId xmlns:a16="http://schemas.microsoft.com/office/drawing/2014/main" id="{33469DD7-635F-4BB1-8C20-EFB48C394137}"/>
              </a:ext>
            </a:extLst>
          </p:cNvPr>
          <p:cNvSpPr/>
          <p:nvPr/>
        </p:nvSpPr>
        <p:spPr>
          <a:xfrm>
            <a:off x="4765831" y="24778195"/>
            <a:ext cx="3397805" cy="893684"/>
          </a:xfrm>
          <a:prstGeom prst="roundRect">
            <a:avLst/>
          </a:prstGeom>
          <a:solidFill>
            <a:schemeClr val="accent1">
              <a:lumMod val="60000"/>
              <a:lumOff val="40000"/>
            </a:schemeClr>
          </a:solidFill>
          <a:ln>
            <a:solidFill>
              <a:schemeClr val="tx1"/>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2A2A2A"/>
                </a:solidFill>
                <a:effectLst/>
                <a:latin typeface="Times New Roman" panose="02020603050405020304" pitchFamily="18" charset="0"/>
                <a:ea typeface="Arial Unicode MS"/>
              </a:rPr>
              <a:t>Results</a:t>
            </a:r>
            <a:endParaRPr lang="en-US" sz="2400" b="1" dirty="0">
              <a:solidFill>
                <a:schemeClr val="tx1"/>
              </a:solidFill>
              <a:latin typeface="Times New Roman" panose="02020603050405020304" pitchFamily="18" charset="0"/>
              <a:cs typeface="Times New Roman" panose="02020603050405020304" pitchFamily="18" charset="0"/>
            </a:endParaRPr>
          </a:p>
        </p:txBody>
      </p:sp>
      <p:sp>
        <p:nvSpPr>
          <p:cNvPr id="25" name="Rectangle: Rounded Corners 24">
            <a:extLst>
              <a:ext uri="{FF2B5EF4-FFF2-40B4-BE49-F238E27FC236}">
                <a16:creationId xmlns:a16="http://schemas.microsoft.com/office/drawing/2014/main" id="{DFBBD918-9F34-4FCE-8062-8D29D76E37FC}"/>
              </a:ext>
            </a:extLst>
          </p:cNvPr>
          <p:cNvSpPr/>
          <p:nvPr/>
        </p:nvSpPr>
        <p:spPr>
          <a:xfrm>
            <a:off x="14388051" y="5574866"/>
            <a:ext cx="7292855" cy="709683"/>
          </a:xfrm>
          <a:prstGeom prst="roundRect">
            <a:avLst/>
          </a:prstGeom>
          <a:solidFill>
            <a:schemeClr val="accent1">
              <a:lumMod val="60000"/>
              <a:lumOff val="40000"/>
            </a:schemeClr>
          </a:solidFill>
          <a:ln>
            <a:solidFill>
              <a:schemeClr val="tx1"/>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0000"/>
                </a:solidFill>
                <a:effectLst/>
                <a:uFill>
                  <a:solidFill>
                    <a:srgbClr val="000000"/>
                  </a:solidFill>
                </a:uFill>
                <a:latin typeface="Times New Roman" panose="02020603050405020304" pitchFamily="18" charset="0"/>
                <a:ea typeface="Arial Unicode MS"/>
              </a:rPr>
              <a:t>Table 1.</a:t>
            </a:r>
            <a:r>
              <a:rPr lang="en-US" sz="2400" dirty="0">
                <a:solidFill>
                  <a:srgbClr val="000000"/>
                </a:solidFill>
                <a:effectLst/>
                <a:uFill>
                  <a:solidFill>
                    <a:srgbClr val="000000"/>
                  </a:solidFill>
                </a:uFill>
                <a:latin typeface="Times New Roman" panose="02020603050405020304" pitchFamily="18" charset="0"/>
                <a:ea typeface="Arial Unicode MS"/>
              </a:rPr>
              <a:t> Sleep and vessel scores of the patients.</a:t>
            </a:r>
            <a:endParaRPr lang="en-US" sz="2400" dirty="0">
              <a:solidFill>
                <a:srgbClr val="000000"/>
              </a:solidFill>
              <a:effectLst/>
              <a:uFill>
                <a:solidFill>
                  <a:srgbClr val="000000"/>
                </a:solidFill>
              </a:uFill>
              <a:latin typeface="Calibri" panose="020F0502020204030204" pitchFamily="34" charset="0"/>
              <a:ea typeface="Arial Unicode MS"/>
            </a:endParaRPr>
          </a:p>
          <a:p>
            <a:pPr algn="ctr"/>
            <a:endParaRPr lang="en-US" sz="2400" b="1" dirty="0">
              <a:solidFill>
                <a:schemeClr val="tx1"/>
              </a:solidFill>
              <a:latin typeface="Times New Roman" panose="02020603050405020304" pitchFamily="18" charset="0"/>
              <a:cs typeface="Times New Roman" panose="02020603050405020304" pitchFamily="18" charset="0"/>
            </a:endParaRPr>
          </a:p>
        </p:txBody>
      </p:sp>
      <p:graphicFrame>
        <p:nvGraphicFramePr>
          <p:cNvPr id="27" name="Table 26">
            <a:extLst>
              <a:ext uri="{FF2B5EF4-FFF2-40B4-BE49-F238E27FC236}">
                <a16:creationId xmlns:a16="http://schemas.microsoft.com/office/drawing/2014/main" id="{E74E8BF5-5549-4337-A3C1-81F9F3822F6D}"/>
              </a:ext>
            </a:extLst>
          </p:cNvPr>
          <p:cNvGraphicFramePr>
            <a:graphicFrameLocks noGrp="1"/>
          </p:cNvGraphicFramePr>
          <p:nvPr>
            <p:extLst>
              <p:ext uri="{D42A27DB-BD31-4B8C-83A1-F6EECF244321}">
                <p14:modId xmlns:p14="http://schemas.microsoft.com/office/powerpoint/2010/main" val="2196140742"/>
              </p:ext>
            </p:extLst>
          </p:nvPr>
        </p:nvGraphicFramePr>
        <p:xfrm>
          <a:off x="13711859" y="6694941"/>
          <a:ext cx="10279110" cy="4535709"/>
        </p:xfrm>
        <a:graphic>
          <a:graphicData uri="http://schemas.openxmlformats.org/drawingml/2006/table">
            <a:tbl>
              <a:tblPr>
                <a:tableStyleId>{5C22544A-7EE6-4342-B048-85BDC9FD1C3A}</a:tableStyleId>
              </a:tblPr>
              <a:tblGrid>
                <a:gridCol w="1323858">
                  <a:extLst>
                    <a:ext uri="{9D8B030D-6E8A-4147-A177-3AD203B41FA5}">
                      <a16:colId xmlns:a16="http://schemas.microsoft.com/office/drawing/2014/main" val="310395588"/>
                    </a:ext>
                  </a:extLst>
                </a:gridCol>
                <a:gridCol w="1059794">
                  <a:extLst>
                    <a:ext uri="{9D8B030D-6E8A-4147-A177-3AD203B41FA5}">
                      <a16:colId xmlns:a16="http://schemas.microsoft.com/office/drawing/2014/main" val="2547749107"/>
                    </a:ext>
                  </a:extLst>
                </a:gridCol>
                <a:gridCol w="1059794">
                  <a:extLst>
                    <a:ext uri="{9D8B030D-6E8A-4147-A177-3AD203B41FA5}">
                      <a16:colId xmlns:a16="http://schemas.microsoft.com/office/drawing/2014/main" val="1777662565"/>
                    </a:ext>
                  </a:extLst>
                </a:gridCol>
                <a:gridCol w="953814">
                  <a:extLst>
                    <a:ext uri="{9D8B030D-6E8A-4147-A177-3AD203B41FA5}">
                      <a16:colId xmlns:a16="http://schemas.microsoft.com/office/drawing/2014/main" val="2890716693"/>
                    </a:ext>
                  </a:extLst>
                </a:gridCol>
                <a:gridCol w="794844">
                  <a:extLst>
                    <a:ext uri="{9D8B030D-6E8A-4147-A177-3AD203B41FA5}">
                      <a16:colId xmlns:a16="http://schemas.microsoft.com/office/drawing/2014/main" val="4221853587"/>
                    </a:ext>
                  </a:extLst>
                </a:gridCol>
                <a:gridCol w="953814">
                  <a:extLst>
                    <a:ext uri="{9D8B030D-6E8A-4147-A177-3AD203B41FA5}">
                      <a16:colId xmlns:a16="http://schemas.microsoft.com/office/drawing/2014/main" val="792878244"/>
                    </a:ext>
                  </a:extLst>
                </a:gridCol>
                <a:gridCol w="953814">
                  <a:extLst>
                    <a:ext uri="{9D8B030D-6E8A-4147-A177-3AD203B41FA5}">
                      <a16:colId xmlns:a16="http://schemas.microsoft.com/office/drawing/2014/main" val="2472394724"/>
                    </a:ext>
                  </a:extLst>
                </a:gridCol>
                <a:gridCol w="1589689">
                  <a:extLst>
                    <a:ext uri="{9D8B030D-6E8A-4147-A177-3AD203B41FA5}">
                      <a16:colId xmlns:a16="http://schemas.microsoft.com/office/drawing/2014/main" val="866941273"/>
                    </a:ext>
                  </a:extLst>
                </a:gridCol>
                <a:gridCol w="1589689">
                  <a:extLst>
                    <a:ext uri="{9D8B030D-6E8A-4147-A177-3AD203B41FA5}">
                      <a16:colId xmlns:a16="http://schemas.microsoft.com/office/drawing/2014/main" val="368127742"/>
                    </a:ext>
                  </a:extLst>
                </a:gridCol>
              </a:tblGrid>
              <a:tr h="574255">
                <a:tc rowSpan="2" gridSpan="2">
                  <a:txBody>
                    <a:bodyPr/>
                    <a:lstStyle/>
                    <a:p>
                      <a:pPr marL="0" marR="0">
                        <a:spcBef>
                          <a:spcPts val="0"/>
                        </a:spcBef>
                        <a:spcAft>
                          <a:spcPts val="0"/>
                        </a:spcAft>
                      </a:pPr>
                      <a:r>
                        <a:rPr lang="tr-TR"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Arial Unicode MS"/>
                        <a:cs typeface="Times New Roman" panose="02020603050405020304" pitchFamily="18" charset="0"/>
                      </a:endParaRPr>
                    </a:p>
                  </a:txBody>
                  <a:tcPr marL="19050" marR="19050" marT="0" marB="0" anchor="ctr">
                    <a:solidFill>
                      <a:schemeClr val="accent1">
                        <a:lumMod val="40000"/>
                        <a:lumOff val="60000"/>
                      </a:schemeClr>
                    </a:solidFill>
                  </a:tcPr>
                </a:tc>
                <a:tc rowSpan="2" hMerge="1">
                  <a:txBody>
                    <a:bodyPr/>
                    <a:lstStyle/>
                    <a:p>
                      <a:endParaRPr lang="en-US"/>
                    </a:p>
                  </a:txBody>
                  <a:tcPr/>
                </a:tc>
                <a:tc gridSpan="6">
                  <a:txBody>
                    <a:bodyPr/>
                    <a:lstStyle/>
                    <a:p>
                      <a:pPr marL="0" marR="0" algn="ctr">
                        <a:lnSpc>
                          <a:spcPts val="1600"/>
                        </a:lnSpc>
                        <a:spcBef>
                          <a:spcPts val="0"/>
                        </a:spcBef>
                        <a:spcAft>
                          <a:spcPts val="0"/>
                        </a:spcAft>
                      </a:pPr>
                      <a:r>
                        <a:rPr lang="tr-TR" sz="2400" dirty="0">
                          <a:effectLst/>
                          <a:latin typeface="Times New Roman" panose="02020603050405020304" pitchFamily="18" charset="0"/>
                          <a:cs typeface="Times New Roman" panose="02020603050405020304" pitchFamily="18" charset="0"/>
                        </a:rPr>
                        <a:t>Sleep Score </a:t>
                      </a:r>
                      <a:endParaRPr lang="en-US" sz="2400" dirty="0">
                        <a:effectLst/>
                        <a:latin typeface="Times New Roman" panose="02020603050405020304" pitchFamily="18" charset="0"/>
                        <a:ea typeface="Arial Unicode MS"/>
                        <a:cs typeface="Times New Roman" panose="02020603050405020304" pitchFamily="18" charset="0"/>
                      </a:endParaRPr>
                    </a:p>
                  </a:txBody>
                  <a:tcPr marL="19050" marR="19050" marT="19050" marB="19050" anchor="b">
                    <a:solidFill>
                      <a:schemeClr val="accent1">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algn="ctr">
                        <a:lnSpc>
                          <a:spcPts val="1600"/>
                        </a:lnSpc>
                        <a:spcBef>
                          <a:spcPts val="0"/>
                        </a:spcBef>
                        <a:spcAft>
                          <a:spcPts val="0"/>
                        </a:spcAft>
                      </a:pPr>
                      <a:r>
                        <a:rPr lang="tr-TR" sz="2400">
                          <a:effectLst/>
                          <a:latin typeface="Times New Roman" panose="02020603050405020304" pitchFamily="18" charset="0"/>
                          <a:cs typeface="Times New Roman" panose="02020603050405020304" pitchFamily="18" charset="0"/>
                        </a:rPr>
                        <a:t>Total</a:t>
                      </a:r>
                      <a:endParaRPr lang="en-US" sz="2400">
                        <a:effectLst/>
                        <a:latin typeface="Times New Roman" panose="02020603050405020304" pitchFamily="18" charset="0"/>
                        <a:ea typeface="Arial Unicode MS"/>
                        <a:cs typeface="Times New Roman" panose="02020603050405020304" pitchFamily="18" charset="0"/>
                      </a:endParaRPr>
                    </a:p>
                  </a:txBody>
                  <a:tcPr marL="19050" marR="19050" marT="19050" marB="19050" anchor="b">
                    <a:solidFill>
                      <a:schemeClr val="accent1">
                        <a:lumMod val="40000"/>
                        <a:lumOff val="60000"/>
                      </a:schemeClr>
                    </a:solidFill>
                  </a:tcPr>
                </a:tc>
                <a:extLst>
                  <a:ext uri="{0D108BD9-81ED-4DB2-BD59-A6C34878D82A}">
                    <a16:rowId xmlns:a16="http://schemas.microsoft.com/office/drawing/2014/main" val="538123008"/>
                  </a:ext>
                </a:extLst>
              </a:tr>
              <a:tr h="565922">
                <a:tc gridSpan="2" vMerge="1">
                  <a:txBody>
                    <a:bodyPr/>
                    <a:lstStyle/>
                    <a:p>
                      <a:endParaRPr lang="en-US"/>
                    </a:p>
                  </a:txBody>
                  <a:tcPr/>
                </a:tc>
                <a:tc hMerge="1" vMerge="1">
                  <a:txBody>
                    <a:bodyPr/>
                    <a:lstStyle/>
                    <a:p>
                      <a:endParaRPr lang="en-US"/>
                    </a:p>
                  </a:txBody>
                  <a:tcPr/>
                </a:tc>
                <a:tc>
                  <a:txBody>
                    <a:bodyPr/>
                    <a:lstStyle/>
                    <a:p>
                      <a:pPr marL="0" marR="0" algn="ctr">
                        <a:lnSpc>
                          <a:spcPts val="1600"/>
                        </a:lnSpc>
                        <a:spcBef>
                          <a:spcPts val="0"/>
                        </a:spcBef>
                        <a:spcAft>
                          <a:spcPts val="0"/>
                        </a:spcAft>
                      </a:pPr>
                      <a:r>
                        <a:rPr lang="tr-TR" sz="2400">
                          <a:effectLst/>
                          <a:latin typeface="Times New Roman" panose="02020603050405020304" pitchFamily="18" charset="0"/>
                          <a:cs typeface="Times New Roman" panose="02020603050405020304" pitchFamily="18" charset="0"/>
                        </a:rPr>
                        <a:t>0</a:t>
                      </a:r>
                      <a:endParaRPr lang="en-US" sz="2400">
                        <a:effectLst/>
                        <a:latin typeface="Times New Roman" panose="02020603050405020304" pitchFamily="18" charset="0"/>
                        <a:ea typeface="Arial Unicode MS"/>
                        <a:cs typeface="Times New Roman" panose="02020603050405020304" pitchFamily="18" charset="0"/>
                      </a:endParaRPr>
                    </a:p>
                  </a:txBody>
                  <a:tcPr marL="19050" marR="19050" marT="19050" marB="19050" anchor="b">
                    <a:solidFill>
                      <a:schemeClr val="accent1">
                        <a:lumMod val="40000"/>
                        <a:lumOff val="60000"/>
                      </a:schemeClr>
                    </a:solidFill>
                  </a:tcPr>
                </a:tc>
                <a:tc>
                  <a:txBody>
                    <a:bodyPr/>
                    <a:lstStyle/>
                    <a:p>
                      <a:pPr marL="0" marR="0" algn="ctr">
                        <a:lnSpc>
                          <a:spcPts val="1600"/>
                        </a:lnSpc>
                        <a:spcBef>
                          <a:spcPts val="0"/>
                        </a:spcBef>
                        <a:spcAft>
                          <a:spcPts val="0"/>
                        </a:spcAft>
                      </a:pPr>
                      <a:r>
                        <a:rPr lang="tr-TR" sz="2400">
                          <a:effectLst/>
                          <a:latin typeface="Times New Roman" panose="02020603050405020304" pitchFamily="18" charset="0"/>
                          <a:cs typeface="Times New Roman" panose="02020603050405020304" pitchFamily="18" charset="0"/>
                        </a:rPr>
                        <a:t>1</a:t>
                      </a:r>
                      <a:endParaRPr lang="en-US" sz="2400">
                        <a:effectLst/>
                        <a:latin typeface="Times New Roman" panose="02020603050405020304" pitchFamily="18" charset="0"/>
                        <a:ea typeface="Arial Unicode MS"/>
                        <a:cs typeface="Times New Roman" panose="02020603050405020304" pitchFamily="18" charset="0"/>
                      </a:endParaRPr>
                    </a:p>
                  </a:txBody>
                  <a:tcPr marL="19050" marR="19050" marT="19050" marB="19050" anchor="b">
                    <a:solidFill>
                      <a:schemeClr val="accent1">
                        <a:lumMod val="40000"/>
                        <a:lumOff val="60000"/>
                      </a:schemeClr>
                    </a:solidFill>
                  </a:tcPr>
                </a:tc>
                <a:tc>
                  <a:txBody>
                    <a:bodyPr/>
                    <a:lstStyle/>
                    <a:p>
                      <a:pPr marL="0" marR="0" algn="ctr">
                        <a:lnSpc>
                          <a:spcPts val="1600"/>
                        </a:lnSpc>
                        <a:spcBef>
                          <a:spcPts val="0"/>
                        </a:spcBef>
                        <a:spcAft>
                          <a:spcPts val="0"/>
                        </a:spcAft>
                      </a:pPr>
                      <a:r>
                        <a:rPr lang="tr-TR" sz="2400">
                          <a:effectLst/>
                          <a:latin typeface="Times New Roman" panose="02020603050405020304" pitchFamily="18" charset="0"/>
                          <a:cs typeface="Times New Roman" panose="02020603050405020304" pitchFamily="18" charset="0"/>
                        </a:rPr>
                        <a:t>2</a:t>
                      </a:r>
                      <a:endParaRPr lang="en-US" sz="2400">
                        <a:effectLst/>
                        <a:latin typeface="Times New Roman" panose="02020603050405020304" pitchFamily="18" charset="0"/>
                        <a:ea typeface="Arial Unicode MS"/>
                        <a:cs typeface="Times New Roman" panose="02020603050405020304" pitchFamily="18" charset="0"/>
                      </a:endParaRPr>
                    </a:p>
                  </a:txBody>
                  <a:tcPr marL="19050" marR="19050" marT="19050" marB="19050" anchor="b">
                    <a:solidFill>
                      <a:schemeClr val="accent1">
                        <a:lumMod val="40000"/>
                        <a:lumOff val="60000"/>
                      </a:schemeClr>
                    </a:solidFill>
                  </a:tcPr>
                </a:tc>
                <a:tc>
                  <a:txBody>
                    <a:bodyPr/>
                    <a:lstStyle/>
                    <a:p>
                      <a:pPr marL="0" marR="0" algn="ctr">
                        <a:lnSpc>
                          <a:spcPts val="1600"/>
                        </a:lnSpc>
                        <a:spcBef>
                          <a:spcPts val="0"/>
                        </a:spcBef>
                        <a:spcAft>
                          <a:spcPts val="0"/>
                        </a:spcAft>
                      </a:pPr>
                      <a:r>
                        <a:rPr lang="tr-TR" sz="2400">
                          <a:effectLst/>
                          <a:latin typeface="Times New Roman" panose="02020603050405020304" pitchFamily="18" charset="0"/>
                          <a:cs typeface="Times New Roman" panose="02020603050405020304" pitchFamily="18" charset="0"/>
                        </a:rPr>
                        <a:t>3</a:t>
                      </a:r>
                      <a:endParaRPr lang="en-US" sz="2400">
                        <a:effectLst/>
                        <a:latin typeface="Times New Roman" panose="02020603050405020304" pitchFamily="18" charset="0"/>
                        <a:ea typeface="Arial Unicode MS"/>
                        <a:cs typeface="Times New Roman" panose="02020603050405020304" pitchFamily="18" charset="0"/>
                      </a:endParaRPr>
                    </a:p>
                  </a:txBody>
                  <a:tcPr marL="19050" marR="19050" marT="19050" marB="19050" anchor="b">
                    <a:solidFill>
                      <a:schemeClr val="accent1">
                        <a:lumMod val="40000"/>
                        <a:lumOff val="60000"/>
                      </a:schemeClr>
                    </a:solidFill>
                  </a:tcPr>
                </a:tc>
                <a:tc>
                  <a:txBody>
                    <a:bodyPr/>
                    <a:lstStyle/>
                    <a:p>
                      <a:pPr marL="0" marR="0" algn="ctr">
                        <a:lnSpc>
                          <a:spcPts val="1600"/>
                        </a:lnSpc>
                        <a:spcBef>
                          <a:spcPts val="0"/>
                        </a:spcBef>
                        <a:spcAft>
                          <a:spcPts val="0"/>
                        </a:spcAft>
                      </a:pPr>
                      <a:r>
                        <a:rPr lang="tr-TR" sz="2400">
                          <a:effectLst/>
                          <a:latin typeface="Times New Roman" panose="02020603050405020304" pitchFamily="18" charset="0"/>
                          <a:cs typeface="Times New Roman" panose="02020603050405020304" pitchFamily="18" charset="0"/>
                        </a:rPr>
                        <a:t>4</a:t>
                      </a:r>
                      <a:endParaRPr lang="en-US" sz="2400">
                        <a:effectLst/>
                        <a:latin typeface="Times New Roman" panose="02020603050405020304" pitchFamily="18" charset="0"/>
                        <a:ea typeface="Arial Unicode MS"/>
                        <a:cs typeface="Times New Roman" panose="02020603050405020304" pitchFamily="18" charset="0"/>
                      </a:endParaRPr>
                    </a:p>
                  </a:txBody>
                  <a:tcPr marL="19050" marR="19050" marT="19050" marB="19050" anchor="b">
                    <a:solidFill>
                      <a:schemeClr val="accent1">
                        <a:lumMod val="40000"/>
                        <a:lumOff val="60000"/>
                      </a:schemeClr>
                    </a:solidFill>
                  </a:tcPr>
                </a:tc>
                <a:tc>
                  <a:txBody>
                    <a:bodyPr/>
                    <a:lstStyle/>
                    <a:p>
                      <a:pPr marL="0" marR="0" algn="ctr">
                        <a:lnSpc>
                          <a:spcPts val="1600"/>
                        </a:lnSpc>
                        <a:spcBef>
                          <a:spcPts val="0"/>
                        </a:spcBef>
                        <a:spcAft>
                          <a:spcPts val="0"/>
                        </a:spcAft>
                      </a:pPr>
                      <a:r>
                        <a:rPr lang="tr-TR" sz="2400">
                          <a:effectLst/>
                          <a:latin typeface="Times New Roman" panose="02020603050405020304" pitchFamily="18" charset="0"/>
                          <a:cs typeface="Times New Roman" panose="02020603050405020304" pitchFamily="18" charset="0"/>
                        </a:rPr>
                        <a:t>5</a:t>
                      </a:r>
                      <a:endParaRPr lang="en-US" sz="2400">
                        <a:effectLst/>
                        <a:latin typeface="Times New Roman" panose="02020603050405020304" pitchFamily="18" charset="0"/>
                        <a:ea typeface="Arial Unicode MS"/>
                        <a:cs typeface="Times New Roman" panose="02020603050405020304" pitchFamily="18" charset="0"/>
                      </a:endParaRPr>
                    </a:p>
                  </a:txBody>
                  <a:tcPr marL="19050" marR="19050" marT="19050" marB="19050" anchor="b">
                    <a:solidFill>
                      <a:schemeClr val="accent1">
                        <a:lumMod val="40000"/>
                        <a:lumOff val="60000"/>
                      </a:schemeClr>
                    </a:solidFill>
                  </a:tcPr>
                </a:tc>
                <a:tc vMerge="1">
                  <a:txBody>
                    <a:bodyPr/>
                    <a:lstStyle/>
                    <a:p>
                      <a:endParaRPr lang="en-US"/>
                    </a:p>
                  </a:txBody>
                  <a:tcPr/>
                </a:tc>
                <a:extLst>
                  <a:ext uri="{0D108BD9-81ED-4DB2-BD59-A6C34878D82A}">
                    <a16:rowId xmlns:a16="http://schemas.microsoft.com/office/drawing/2014/main" val="872205168"/>
                  </a:ext>
                </a:extLst>
              </a:tr>
              <a:tr h="565922">
                <a:tc rowSpan="5">
                  <a:txBody>
                    <a:bodyPr/>
                    <a:lstStyle/>
                    <a:p>
                      <a:pPr marL="0" marR="0">
                        <a:lnSpc>
                          <a:spcPts val="1600"/>
                        </a:lnSpc>
                        <a:spcBef>
                          <a:spcPts val="0"/>
                        </a:spcBef>
                        <a:spcAft>
                          <a:spcPts val="0"/>
                        </a:spcAft>
                      </a:pPr>
                      <a:r>
                        <a:rPr lang="tr-TR" sz="2400" dirty="0">
                          <a:effectLst/>
                          <a:latin typeface="Times New Roman" panose="02020603050405020304" pitchFamily="18" charset="0"/>
                          <a:cs typeface="Times New Roman" panose="02020603050405020304" pitchFamily="18" charset="0"/>
                        </a:rPr>
                        <a:t>Vessel Score</a:t>
                      </a:r>
                      <a:endParaRPr lang="en-US" sz="2400" dirty="0">
                        <a:effectLst/>
                        <a:latin typeface="Times New Roman" panose="02020603050405020304" pitchFamily="18" charset="0"/>
                        <a:ea typeface="Arial Unicode MS"/>
                        <a:cs typeface="Times New Roman" panose="02020603050405020304" pitchFamily="18" charset="0"/>
                      </a:endParaRPr>
                    </a:p>
                  </a:txBody>
                  <a:tcPr marL="19050" marR="19050" marT="19050" marB="19050">
                    <a:solidFill>
                      <a:schemeClr val="accent1">
                        <a:lumMod val="40000"/>
                        <a:lumOff val="60000"/>
                      </a:schemeClr>
                    </a:solidFill>
                  </a:tcPr>
                </a:tc>
                <a:tc>
                  <a:txBody>
                    <a:bodyPr/>
                    <a:lstStyle/>
                    <a:p>
                      <a:pPr marL="0" marR="0">
                        <a:lnSpc>
                          <a:spcPts val="1600"/>
                        </a:lnSpc>
                        <a:spcBef>
                          <a:spcPts val="0"/>
                        </a:spcBef>
                        <a:spcAft>
                          <a:spcPts val="0"/>
                        </a:spcAft>
                      </a:pPr>
                      <a:r>
                        <a:rPr lang="tr-TR" sz="2400" dirty="0">
                          <a:effectLst/>
                          <a:latin typeface="Times New Roman" panose="02020603050405020304" pitchFamily="18" charset="0"/>
                          <a:cs typeface="Times New Roman" panose="02020603050405020304" pitchFamily="18" charset="0"/>
                        </a:rPr>
                        <a:t>0</a:t>
                      </a:r>
                      <a:endParaRPr lang="en-US" sz="2400" dirty="0">
                        <a:effectLst/>
                        <a:latin typeface="Times New Roman" panose="02020603050405020304" pitchFamily="18" charset="0"/>
                        <a:ea typeface="Arial Unicode MS"/>
                        <a:cs typeface="Times New Roman" panose="02020603050405020304" pitchFamily="18" charset="0"/>
                      </a:endParaRPr>
                    </a:p>
                  </a:txBody>
                  <a:tcPr marL="19050" marR="19050" marT="19050" marB="19050">
                    <a:solidFill>
                      <a:schemeClr val="accent1">
                        <a:lumMod val="40000"/>
                        <a:lumOff val="60000"/>
                      </a:schemeClr>
                    </a:solidFill>
                  </a:tcPr>
                </a:tc>
                <a:tc>
                  <a:txBody>
                    <a:bodyPr/>
                    <a:lstStyle/>
                    <a:p>
                      <a:pPr marL="0" marR="0" algn="ctr">
                        <a:lnSpc>
                          <a:spcPts val="1600"/>
                        </a:lnSpc>
                        <a:spcBef>
                          <a:spcPts val="0"/>
                        </a:spcBef>
                        <a:spcAft>
                          <a:spcPts val="0"/>
                        </a:spcAft>
                      </a:pPr>
                      <a:r>
                        <a:rPr lang="tr-TR" sz="2400" dirty="0">
                          <a:effectLst/>
                          <a:latin typeface="Times New Roman" panose="02020603050405020304" pitchFamily="18" charset="0"/>
                          <a:cs typeface="Times New Roman" panose="02020603050405020304" pitchFamily="18" charset="0"/>
                        </a:rPr>
                        <a:t>0</a:t>
                      </a:r>
                      <a:endParaRPr lang="en-US" sz="2400" dirty="0">
                        <a:effectLst/>
                        <a:latin typeface="Times New Roman" panose="02020603050405020304" pitchFamily="18" charset="0"/>
                        <a:ea typeface="Arial Unicode MS"/>
                        <a:cs typeface="Times New Roman" panose="02020603050405020304" pitchFamily="18" charset="0"/>
                      </a:endParaRPr>
                    </a:p>
                  </a:txBody>
                  <a:tcPr marL="19050" marR="19050" marT="19050" marB="19050" anchor="ctr">
                    <a:solidFill>
                      <a:schemeClr val="accent1">
                        <a:lumMod val="40000"/>
                        <a:lumOff val="60000"/>
                      </a:schemeClr>
                    </a:solidFill>
                  </a:tcPr>
                </a:tc>
                <a:tc>
                  <a:txBody>
                    <a:bodyPr/>
                    <a:lstStyle/>
                    <a:p>
                      <a:pPr marL="0" marR="0" algn="ctr">
                        <a:lnSpc>
                          <a:spcPts val="1600"/>
                        </a:lnSpc>
                        <a:spcBef>
                          <a:spcPts val="0"/>
                        </a:spcBef>
                        <a:spcAft>
                          <a:spcPts val="0"/>
                        </a:spcAft>
                      </a:pPr>
                      <a:r>
                        <a:rPr lang="tr-TR" sz="2400" dirty="0">
                          <a:effectLst/>
                          <a:latin typeface="Times New Roman" panose="02020603050405020304" pitchFamily="18" charset="0"/>
                          <a:cs typeface="Times New Roman" panose="02020603050405020304" pitchFamily="18" charset="0"/>
                        </a:rPr>
                        <a:t>0</a:t>
                      </a:r>
                      <a:endParaRPr lang="en-US" sz="2400" dirty="0">
                        <a:effectLst/>
                        <a:latin typeface="Times New Roman" panose="02020603050405020304" pitchFamily="18" charset="0"/>
                        <a:ea typeface="Arial Unicode MS"/>
                        <a:cs typeface="Times New Roman" panose="02020603050405020304" pitchFamily="18" charset="0"/>
                      </a:endParaRPr>
                    </a:p>
                  </a:txBody>
                  <a:tcPr marL="19050" marR="19050" marT="19050" marB="19050" anchor="ctr">
                    <a:solidFill>
                      <a:schemeClr val="accent1">
                        <a:lumMod val="40000"/>
                        <a:lumOff val="60000"/>
                      </a:schemeClr>
                    </a:solidFill>
                  </a:tcPr>
                </a:tc>
                <a:tc>
                  <a:txBody>
                    <a:bodyPr/>
                    <a:lstStyle/>
                    <a:p>
                      <a:pPr marL="0" marR="0" algn="ctr">
                        <a:lnSpc>
                          <a:spcPts val="1600"/>
                        </a:lnSpc>
                        <a:spcBef>
                          <a:spcPts val="0"/>
                        </a:spcBef>
                        <a:spcAft>
                          <a:spcPts val="0"/>
                        </a:spcAft>
                      </a:pPr>
                      <a:r>
                        <a:rPr lang="tr-TR" sz="2400">
                          <a:effectLst/>
                          <a:latin typeface="Times New Roman" panose="02020603050405020304" pitchFamily="18" charset="0"/>
                          <a:cs typeface="Times New Roman" panose="02020603050405020304" pitchFamily="18" charset="0"/>
                        </a:rPr>
                        <a:t>7</a:t>
                      </a:r>
                      <a:endParaRPr lang="en-US" sz="2400">
                        <a:effectLst/>
                        <a:latin typeface="Times New Roman" panose="02020603050405020304" pitchFamily="18" charset="0"/>
                        <a:ea typeface="Arial Unicode MS"/>
                        <a:cs typeface="Times New Roman" panose="02020603050405020304" pitchFamily="18" charset="0"/>
                      </a:endParaRPr>
                    </a:p>
                  </a:txBody>
                  <a:tcPr marL="19050" marR="19050" marT="19050" marB="19050" anchor="ctr">
                    <a:solidFill>
                      <a:schemeClr val="accent1">
                        <a:lumMod val="40000"/>
                        <a:lumOff val="60000"/>
                      </a:schemeClr>
                    </a:solidFill>
                  </a:tcPr>
                </a:tc>
                <a:tc>
                  <a:txBody>
                    <a:bodyPr/>
                    <a:lstStyle/>
                    <a:p>
                      <a:pPr marL="0" marR="0" algn="ctr">
                        <a:lnSpc>
                          <a:spcPts val="1600"/>
                        </a:lnSpc>
                        <a:spcBef>
                          <a:spcPts val="0"/>
                        </a:spcBef>
                        <a:spcAft>
                          <a:spcPts val="0"/>
                        </a:spcAft>
                      </a:pPr>
                      <a:r>
                        <a:rPr lang="tr-TR" sz="2400">
                          <a:effectLst/>
                          <a:latin typeface="Times New Roman" panose="02020603050405020304" pitchFamily="18" charset="0"/>
                          <a:cs typeface="Times New Roman" panose="02020603050405020304" pitchFamily="18" charset="0"/>
                        </a:rPr>
                        <a:t>7</a:t>
                      </a:r>
                      <a:endParaRPr lang="en-US" sz="2400">
                        <a:effectLst/>
                        <a:latin typeface="Times New Roman" panose="02020603050405020304" pitchFamily="18" charset="0"/>
                        <a:ea typeface="Arial Unicode MS"/>
                        <a:cs typeface="Times New Roman" panose="02020603050405020304" pitchFamily="18" charset="0"/>
                      </a:endParaRPr>
                    </a:p>
                  </a:txBody>
                  <a:tcPr marL="19050" marR="19050" marT="19050" marB="19050" anchor="ctr">
                    <a:solidFill>
                      <a:schemeClr val="accent1">
                        <a:lumMod val="40000"/>
                        <a:lumOff val="60000"/>
                      </a:schemeClr>
                    </a:solidFill>
                  </a:tcPr>
                </a:tc>
                <a:tc>
                  <a:txBody>
                    <a:bodyPr/>
                    <a:lstStyle/>
                    <a:p>
                      <a:pPr marL="0" marR="0" algn="ctr">
                        <a:lnSpc>
                          <a:spcPts val="1600"/>
                        </a:lnSpc>
                        <a:spcBef>
                          <a:spcPts val="0"/>
                        </a:spcBef>
                        <a:spcAft>
                          <a:spcPts val="0"/>
                        </a:spcAft>
                      </a:pPr>
                      <a:r>
                        <a:rPr lang="tr-TR" sz="2400">
                          <a:effectLst/>
                          <a:latin typeface="Times New Roman" panose="02020603050405020304" pitchFamily="18" charset="0"/>
                          <a:cs typeface="Times New Roman" panose="02020603050405020304" pitchFamily="18" charset="0"/>
                        </a:rPr>
                        <a:t>2</a:t>
                      </a:r>
                      <a:endParaRPr lang="en-US" sz="2400">
                        <a:effectLst/>
                        <a:latin typeface="Times New Roman" panose="02020603050405020304" pitchFamily="18" charset="0"/>
                        <a:ea typeface="Arial Unicode MS"/>
                        <a:cs typeface="Times New Roman" panose="02020603050405020304" pitchFamily="18" charset="0"/>
                      </a:endParaRPr>
                    </a:p>
                  </a:txBody>
                  <a:tcPr marL="19050" marR="19050" marT="19050" marB="19050" anchor="ctr">
                    <a:solidFill>
                      <a:schemeClr val="accent1">
                        <a:lumMod val="40000"/>
                        <a:lumOff val="60000"/>
                      </a:schemeClr>
                    </a:solidFill>
                  </a:tcPr>
                </a:tc>
                <a:tc>
                  <a:txBody>
                    <a:bodyPr/>
                    <a:lstStyle/>
                    <a:p>
                      <a:pPr marL="0" marR="0" algn="ctr">
                        <a:lnSpc>
                          <a:spcPts val="1600"/>
                        </a:lnSpc>
                        <a:spcBef>
                          <a:spcPts val="0"/>
                        </a:spcBef>
                        <a:spcAft>
                          <a:spcPts val="0"/>
                        </a:spcAft>
                      </a:pPr>
                      <a:r>
                        <a:rPr lang="tr-TR" sz="2400">
                          <a:effectLst/>
                          <a:latin typeface="Times New Roman" panose="02020603050405020304" pitchFamily="18" charset="0"/>
                          <a:cs typeface="Times New Roman" panose="02020603050405020304" pitchFamily="18" charset="0"/>
                        </a:rPr>
                        <a:t>2</a:t>
                      </a:r>
                      <a:endParaRPr lang="en-US" sz="2400">
                        <a:effectLst/>
                        <a:latin typeface="Times New Roman" panose="02020603050405020304" pitchFamily="18" charset="0"/>
                        <a:ea typeface="Arial Unicode MS"/>
                        <a:cs typeface="Times New Roman" panose="02020603050405020304" pitchFamily="18" charset="0"/>
                      </a:endParaRPr>
                    </a:p>
                  </a:txBody>
                  <a:tcPr marL="19050" marR="19050" marT="19050" marB="19050" anchor="ctr">
                    <a:solidFill>
                      <a:schemeClr val="accent1">
                        <a:lumMod val="40000"/>
                        <a:lumOff val="60000"/>
                      </a:schemeClr>
                    </a:solidFill>
                  </a:tcPr>
                </a:tc>
                <a:tc>
                  <a:txBody>
                    <a:bodyPr/>
                    <a:lstStyle/>
                    <a:p>
                      <a:pPr marL="0" marR="0" algn="ctr">
                        <a:lnSpc>
                          <a:spcPts val="1600"/>
                        </a:lnSpc>
                        <a:spcBef>
                          <a:spcPts val="0"/>
                        </a:spcBef>
                        <a:spcAft>
                          <a:spcPts val="0"/>
                        </a:spcAft>
                      </a:pPr>
                      <a:r>
                        <a:rPr lang="tr-TR" sz="2400">
                          <a:effectLst/>
                          <a:latin typeface="Times New Roman" panose="02020603050405020304" pitchFamily="18" charset="0"/>
                          <a:cs typeface="Times New Roman" panose="02020603050405020304" pitchFamily="18" charset="0"/>
                        </a:rPr>
                        <a:t>18</a:t>
                      </a:r>
                      <a:endParaRPr lang="en-US" sz="2400">
                        <a:effectLst/>
                        <a:latin typeface="Times New Roman" panose="02020603050405020304" pitchFamily="18" charset="0"/>
                        <a:ea typeface="Arial Unicode MS"/>
                        <a:cs typeface="Times New Roman" panose="02020603050405020304" pitchFamily="18" charset="0"/>
                      </a:endParaRPr>
                    </a:p>
                  </a:txBody>
                  <a:tcPr marL="19050" marR="19050" marT="19050" marB="19050" anchor="ctr">
                    <a:solidFill>
                      <a:schemeClr val="accent1">
                        <a:lumMod val="40000"/>
                        <a:lumOff val="60000"/>
                      </a:schemeClr>
                    </a:solidFill>
                  </a:tcPr>
                </a:tc>
                <a:extLst>
                  <a:ext uri="{0D108BD9-81ED-4DB2-BD59-A6C34878D82A}">
                    <a16:rowId xmlns:a16="http://schemas.microsoft.com/office/drawing/2014/main" val="1474954523"/>
                  </a:ext>
                </a:extLst>
              </a:tr>
              <a:tr h="565922">
                <a:tc vMerge="1">
                  <a:txBody>
                    <a:bodyPr/>
                    <a:lstStyle/>
                    <a:p>
                      <a:endParaRPr lang="en-US"/>
                    </a:p>
                  </a:txBody>
                  <a:tcPr/>
                </a:tc>
                <a:tc>
                  <a:txBody>
                    <a:bodyPr/>
                    <a:lstStyle/>
                    <a:p>
                      <a:pPr marL="0" marR="0">
                        <a:lnSpc>
                          <a:spcPts val="1600"/>
                        </a:lnSpc>
                        <a:spcBef>
                          <a:spcPts val="0"/>
                        </a:spcBef>
                        <a:spcAft>
                          <a:spcPts val="0"/>
                        </a:spcAft>
                      </a:pPr>
                      <a:r>
                        <a:rPr lang="tr-TR" sz="2400">
                          <a:effectLst/>
                          <a:latin typeface="Times New Roman" panose="02020603050405020304" pitchFamily="18" charset="0"/>
                          <a:cs typeface="Times New Roman" panose="02020603050405020304" pitchFamily="18" charset="0"/>
                        </a:rPr>
                        <a:t>1</a:t>
                      </a:r>
                      <a:endParaRPr lang="en-US" sz="2400">
                        <a:effectLst/>
                        <a:latin typeface="Times New Roman" panose="02020603050405020304" pitchFamily="18" charset="0"/>
                        <a:ea typeface="Arial Unicode MS"/>
                        <a:cs typeface="Times New Roman" panose="02020603050405020304" pitchFamily="18" charset="0"/>
                      </a:endParaRPr>
                    </a:p>
                  </a:txBody>
                  <a:tcPr marL="19050" marR="19050" marT="19050" marB="19050">
                    <a:solidFill>
                      <a:schemeClr val="accent1">
                        <a:lumMod val="40000"/>
                        <a:lumOff val="60000"/>
                      </a:schemeClr>
                    </a:solidFill>
                  </a:tcPr>
                </a:tc>
                <a:tc>
                  <a:txBody>
                    <a:bodyPr/>
                    <a:lstStyle/>
                    <a:p>
                      <a:pPr marL="0" marR="0" algn="ctr">
                        <a:lnSpc>
                          <a:spcPts val="1600"/>
                        </a:lnSpc>
                        <a:spcBef>
                          <a:spcPts val="0"/>
                        </a:spcBef>
                        <a:spcAft>
                          <a:spcPts val="0"/>
                        </a:spcAft>
                      </a:pPr>
                      <a:r>
                        <a:rPr lang="tr-TR" sz="2400" dirty="0">
                          <a:effectLst/>
                          <a:latin typeface="Times New Roman" panose="02020603050405020304" pitchFamily="18" charset="0"/>
                          <a:cs typeface="Times New Roman" panose="02020603050405020304" pitchFamily="18" charset="0"/>
                        </a:rPr>
                        <a:t>0</a:t>
                      </a:r>
                      <a:endParaRPr lang="en-US" sz="2400" dirty="0">
                        <a:effectLst/>
                        <a:latin typeface="Times New Roman" panose="02020603050405020304" pitchFamily="18" charset="0"/>
                        <a:ea typeface="Arial Unicode MS"/>
                        <a:cs typeface="Times New Roman" panose="02020603050405020304" pitchFamily="18" charset="0"/>
                      </a:endParaRPr>
                    </a:p>
                  </a:txBody>
                  <a:tcPr marL="19050" marR="19050" marT="19050" marB="19050" anchor="ctr">
                    <a:solidFill>
                      <a:schemeClr val="accent1">
                        <a:lumMod val="40000"/>
                        <a:lumOff val="60000"/>
                      </a:schemeClr>
                    </a:solidFill>
                  </a:tcPr>
                </a:tc>
                <a:tc>
                  <a:txBody>
                    <a:bodyPr/>
                    <a:lstStyle/>
                    <a:p>
                      <a:pPr marL="0" marR="0" algn="ctr">
                        <a:lnSpc>
                          <a:spcPts val="1600"/>
                        </a:lnSpc>
                        <a:spcBef>
                          <a:spcPts val="0"/>
                        </a:spcBef>
                        <a:spcAft>
                          <a:spcPts val="0"/>
                        </a:spcAft>
                      </a:pPr>
                      <a:r>
                        <a:rPr lang="tr-TR" sz="2400" dirty="0">
                          <a:effectLst/>
                          <a:latin typeface="Times New Roman" panose="02020603050405020304" pitchFamily="18" charset="0"/>
                          <a:cs typeface="Times New Roman" panose="02020603050405020304" pitchFamily="18" charset="0"/>
                        </a:rPr>
                        <a:t>1</a:t>
                      </a:r>
                      <a:endParaRPr lang="en-US" sz="2400" dirty="0">
                        <a:effectLst/>
                        <a:latin typeface="Times New Roman" panose="02020603050405020304" pitchFamily="18" charset="0"/>
                        <a:ea typeface="Arial Unicode MS"/>
                        <a:cs typeface="Times New Roman" panose="02020603050405020304" pitchFamily="18" charset="0"/>
                      </a:endParaRPr>
                    </a:p>
                  </a:txBody>
                  <a:tcPr marL="19050" marR="19050" marT="19050" marB="19050" anchor="ctr">
                    <a:solidFill>
                      <a:schemeClr val="accent1">
                        <a:lumMod val="40000"/>
                        <a:lumOff val="60000"/>
                      </a:schemeClr>
                    </a:solidFill>
                  </a:tcPr>
                </a:tc>
                <a:tc>
                  <a:txBody>
                    <a:bodyPr/>
                    <a:lstStyle/>
                    <a:p>
                      <a:pPr marL="0" marR="0" algn="ctr">
                        <a:lnSpc>
                          <a:spcPts val="1600"/>
                        </a:lnSpc>
                        <a:spcBef>
                          <a:spcPts val="0"/>
                        </a:spcBef>
                        <a:spcAft>
                          <a:spcPts val="0"/>
                        </a:spcAft>
                      </a:pPr>
                      <a:r>
                        <a:rPr lang="tr-TR" sz="2400">
                          <a:effectLst/>
                          <a:latin typeface="Times New Roman" panose="02020603050405020304" pitchFamily="18" charset="0"/>
                          <a:cs typeface="Times New Roman" panose="02020603050405020304" pitchFamily="18" charset="0"/>
                        </a:rPr>
                        <a:t>3</a:t>
                      </a:r>
                      <a:endParaRPr lang="en-US" sz="2400">
                        <a:effectLst/>
                        <a:latin typeface="Times New Roman" panose="02020603050405020304" pitchFamily="18" charset="0"/>
                        <a:ea typeface="Arial Unicode MS"/>
                        <a:cs typeface="Times New Roman" panose="02020603050405020304" pitchFamily="18" charset="0"/>
                      </a:endParaRPr>
                    </a:p>
                  </a:txBody>
                  <a:tcPr marL="19050" marR="19050" marT="19050" marB="19050" anchor="ctr">
                    <a:solidFill>
                      <a:schemeClr val="accent1">
                        <a:lumMod val="40000"/>
                        <a:lumOff val="60000"/>
                      </a:schemeClr>
                    </a:solidFill>
                  </a:tcPr>
                </a:tc>
                <a:tc>
                  <a:txBody>
                    <a:bodyPr/>
                    <a:lstStyle/>
                    <a:p>
                      <a:pPr marL="0" marR="0" algn="ctr">
                        <a:lnSpc>
                          <a:spcPts val="1600"/>
                        </a:lnSpc>
                        <a:spcBef>
                          <a:spcPts val="0"/>
                        </a:spcBef>
                        <a:spcAft>
                          <a:spcPts val="0"/>
                        </a:spcAft>
                      </a:pPr>
                      <a:r>
                        <a:rPr lang="tr-TR" sz="2400">
                          <a:effectLst/>
                          <a:latin typeface="Times New Roman" panose="02020603050405020304" pitchFamily="18" charset="0"/>
                          <a:cs typeface="Times New Roman" panose="02020603050405020304" pitchFamily="18" charset="0"/>
                        </a:rPr>
                        <a:t>5</a:t>
                      </a:r>
                      <a:endParaRPr lang="en-US" sz="2400">
                        <a:effectLst/>
                        <a:latin typeface="Times New Roman" panose="02020603050405020304" pitchFamily="18" charset="0"/>
                        <a:ea typeface="Arial Unicode MS"/>
                        <a:cs typeface="Times New Roman" panose="02020603050405020304" pitchFamily="18" charset="0"/>
                      </a:endParaRPr>
                    </a:p>
                  </a:txBody>
                  <a:tcPr marL="19050" marR="19050" marT="19050" marB="19050" anchor="ctr">
                    <a:solidFill>
                      <a:schemeClr val="accent1">
                        <a:lumMod val="40000"/>
                        <a:lumOff val="60000"/>
                      </a:schemeClr>
                    </a:solidFill>
                  </a:tcPr>
                </a:tc>
                <a:tc>
                  <a:txBody>
                    <a:bodyPr/>
                    <a:lstStyle/>
                    <a:p>
                      <a:pPr marL="0" marR="0" algn="ctr">
                        <a:lnSpc>
                          <a:spcPts val="1600"/>
                        </a:lnSpc>
                        <a:spcBef>
                          <a:spcPts val="0"/>
                        </a:spcBef>
                        <a:spcAft>
                          <a:spcPts val="0"/>
                        </a:spcAft>
                      </a:pPr>
                      <a:r>
                        <a:rPr lang="tr-TR" sz="2400">
                          <a:effectLst/>
                          <a:latin typeface="Times New Roman" panose="02020603050405020304" pitchFamily="18" charset="0"/>
                          <a:cs typeface="Times New Roman" panose="02020603050405020304" pitchFamily="18" charset="0"/>
                        </a:rPr>
                        <a:t>3</a:t>
                      </a:r>
                      <a:endParaRPr lang="en-US" sz="2400">
                        <a:effectLst/>
                        <a:latin typeface="Times New Roman" panose="02020603050405020304" pitchFamily="18" charset="0"/>
                        <a:ea typeface="Arial Unicode MS"/>
                        <a:cs typeface="Times New Roman" panose="02020603050405020304" pitchFamily="18" charset="0"/>
                      </a:endParaRPr>
                    </a:p>
                  </a:txBody>
                  <a:tcPr marL="19050" marR="19050" marT="19050" marB="19050" anchor="ctr">
                    <a:solidFill>
                      <a:schemeClr val="accent1">
                        <a:lumMod val="40000"/>
                        <a:lumOff val="60000"/>
                      </a:schemeClr>
                    </a:solidFill>
                  </a:tcPr>
                </a:tc>
                <a:tc>
                  <a:txBody>
                    <a:bodyPr/>
                    <a:lstStyle/>
                    <a:p>
                      <a:pPr marL="0" marR="0" algn="ctr">
                        <a:lnSpc>
                          <a:spcPts val="1600"/>
                        </a:lnSpc>
                        <a:spcBef>
                          <a:spcPts val="0"/>
                        </a:spcBef>
                        <a:spcAft>
                          <a:spcPts val="0"/>
                        </a:spcAft>
                      </a:pPr>
                      <a:r>
                        <a:rPr lang="tr-TR" sz="2400" dirty="0">
                          <a:effectLst/>
                          <a:latin typeface="Times New Roman" panose="02020603050405020304" pitchFamily="18" charset="0"/>
                          <a:cs typeface="Times New Roman" panose="02020603050405020304" pitchFamily="18" charset="0"/>
                        </a:rPr>
                        <a:t>0</a:t>
                      </a:r>
                      <a:endParaRPr lang="en-US" sz="2400" dirty="0">
                        <a:effectLst/>
                        <a:latin typeface="Times New Roman" panose="02020603050405020304" pitchFamily="18" charset="0"/>
                        <a:ea typeface="Arial Unicode MS"/>
                        <a:cs typeface="Times New Roman" panose="02020603050405020304" pitchFamily="18" charset="0"/>
                      </a:endParaRPr>
                    </a:p>
                  </a:txBody>
                  <a:tcPr marL="19050" marR="19050" marT="19050" marB="19050" anchor="ctr">
                    <a:solidFill>
                      <a:schemeClr val="accent1">
                        <a:lumMod val="40000"/>
                        <a:lumOff val="60000"/>
                      </a:schemeClr>
                    </a:solidFill>
                  </a:tcPr>
                </a:tc>
                <a:tc>
                  <a:txBody>
                    <a:bodyPr/>
                    <a:lstStyle/>
                    <a:p>
                      <a:pPr marL="0" marR="0" algn="ctr">
                        <a:lnSpc>
                          <a:spcPts val="1600"/>
                        </a:lnSpc>
                        <a:spcBef>
                          <a:spcPts val="0"/>
                        </a:spcBef>
                        <a:spcAft>
                          <a:spcPts val="0"/>
                        </a:spcAft>
                      </a:pPr>
                      <a:r>
                        <a:rPr lang="tr-TR" sz="2400">
                          <a:effectLst/>
                          <a:latin typeface="Times New Roman" panose="02020603050405020304" pitchFamily="18" charset="0"/>
                          <a:cs typeface="Times New Roman" panose="02020603050405020304" pitchFamily="18" charset="0"/>
                        </a:rPr>
                        <a:t>12</a:t>
                      </a:r>
                      <a:endParaRPr lang="en-US" sz="2400">
                        <a:effectLst/>
                        <a:latin typeface="Times New Roman" panose="02020603050405020304" pitchFamily="18" charset="0"/>
                        <a:ea typeface="Arial Unicode MS"/>
                        <a:cs typeface="Times New Roman" panose="02020603050405020304" pitchFamily="18" charset="0"/>
                      </a:endParaRPr>
                    </a:p>
                  </a:txBody>
                  <a:tcPr marL="19050" marR="19050" marT="19050" marB="19050" anchor="ctr">
                    <a:solidFill>
                      <a:schemeClr val="accent1">
                        <a:lumMod val="40000"/>
                        <a:lumOff val="60000"/>
                      </a:schemeClr>
                    </a:solidFill>
                  </a:tcPr>
                </a:tc>
                <a:extLst>
                  <a:ext uri="{0D108BD9-81ED-4DB2-BD59-A6C34878D82A}">
                    <a16:rowId xmlns:a16="http://schemas.microsoft.com/office/drawing/2014/main" val="1797973621"/>
                  </a:ext>
                </a:extLst>
              </a:tr>
              <a:tr h="565922">
                <a:tc vMerge="1">
                  <a:txBody>
                    <a:bodyPr/>
                    <a:lstStyle/>
                    <a:p>
                      <a:endParaRPr lang="en-US"/>
                    </a:p>
                  </a:txBody>
                  <a:tcPr/>
                </a:tc>
                <a:tc>
                  <a:txBody>
                    <a:bodyPr/>
                    <a:lstStyle/>
                    <a:p>
                      <a:pPr marL="0" marR="0">
                        <a:lnSpc>
                          <a:spcPts val="1600"/>
                        </a:lnSpc>
                        <a:spcBef>
                          <a:spcPts val="0"/>
                        </a:spcBef>
                        <a:spcAft>
                          <a:spcPts val="0"/>
                        </a:spcAft>
                      </a:pPr>
                      <a:r>
                        <a:rPr lang="tr-TR" sz="2400">
                          <a:effectLst/>
                          <a:latin typeface="Times New Roman" panose="02020603050405020304" pitchFamily="18" charset="0"/>
                          <a:cs typeface="Times New Roman" panose="02020603050405020304" pitchFamily="18" charset="0"/>
                        </a:rPr>
                        <a:t>2</a:t>
                      </a:r>
                      <a:endParaRPr lang="en-US" sz="2400">
                        <a:effectLst/>
                        <a:latin typeface="Times New Roman" panose="02020603050405020304" pitchFamily="18" charset="0"/>
                        <a:ea typeface="Arial Unicode MS"/>
                        <a:cs typeface="Times New Roman" panose="02020603050405020304" pitchFamily="18" charset="0"/>
                      </a:endParaRPr>
                    </a:p>
                  </a:txBody>
                  <a:tcPr marL="19050" marR="19050" marT="19050" marB="19050">
                    <a:solidFill>
                      <a:schemeClr val="accent1">
                        <a:lumMod val="40000"/>
                        <a:lumOff val="60000"/>
                      </a:schemeClr>
                    </a:solidFill>
                  </a:tcPr>
                </a:tc>
                <a:tc>
                  <a:txBody>
                    <a:bodyPr/>
                    <a:lstStyle/>
                    <a:p>
                      <a:pPr marL="0" marR="0" algn="ctr">
                        <a:lnSpc>
                          <a:spcPts val="1600"/>
                        </a:lnSpc>
                        <a:spcBef>
                          <a:spcPts val="0"/>
                        </a:spcBef>
                        <a:spcAft>
                          <a:spcPts val="0"/>
                        </a:spcAft>
                      </a:pPr>
                      <a:r>
                        <a:rPr lang="tr-TR" sz="2400">
                          <a:effectLst/>
                          <a:latin typeface="Times New Roman" panose="02020603050405020304" pitchFamily="18" charset="0"/>
                          <a:cs typeface="Times New Roman" panose="02020603050405020304" pitchFamily="18" charset="0"/>
                        </a:rPr>
                        <a:t>0</a:t>
                      </a:r>
                      <a:endParaRPr lang="en-US" sz="2400">
                        <a:effectLst/>
                        <a:latin typeface="Times New Roman" panose="02020603050405020304" pitchFamily="18" charset="0"/>
                        <a:ea typeface="Arial Unicode MS"/>
                        <a:cs typeface="Times New Roman" panose="02020603050405020304" pitchFamily="18" charset="0"/>
                      </a:endParaRPr>
                    </a:p>
                  </a:txBody>
                  <a:tcPr marL="19050" marR="19050" marT="19050" marB="19050" anchor="ctr">
                    <a:solidFill>
                      <a:schemeClr val="accent1">
                        <a:lumMod val="40000"/>
                        <a:lumOff val="60000"/>
                      </a:schemeClr>
                    </a:solidFill>
                  </a:tcPr>
                </a:tc>
                <a:tc>
                  <a:txBody>
                    <a:bodyPr/>
                    <a:lstStyle/>
                    <a:p>
                      <a:pPr marL="0" marR="0" algn="ctr">
                        <a:lnSpc>
                          <a:spcPts val="1600"/>
                        </a:lnSpc>
                        <a:spcBef>
                          <a:spcPts val="0"/>
                        </a:spcBef>
                        <a:spcAft>
                          <a:spcPts val="0"/>
                        </a:spcAft>
                      </a:pPr>
                      <a:r>
                        <a:rPr lang="tr-TR" sz="2400" dirty="0">
                          <a:effectLst/>
                          <a:latin typeface="Times New Roman" panose="02020603050405020304" pitchFamily="18" charset="0"/>
                          <a:cs typeface="Times New Roman" panose="02020603050405020304" pitchFamily="18" charset="0"/>
                        </a:rPr>
                        <a:t>1</a:t>
                      </a:r>
                      <a:endParaRPr lang="en-US" sz="2400" dirty="0">
                        <a:effectLst/>
                        <a:latin typeface="Times New Roman" panose="02020603050405020304" pitchFamily="18" charset="0"/>
                        <a:ea typeface="Arial Unicode MS"/>
                        <a:cs typeface="Times New Roman" panose="02020603050405020304" pitchFamily="18" charset="0"/>
                      </a:endParaRPr>
                    </a:p>
                  </a:txBody>
                  <a:tcPr marL="19050" marR="19050" marT="19050" marB="19050" anchor="ctr">
                    <a:solidFill>
                      <a:schemeClr val="accent1">
                        <a:lumMod val="40000"/>
                        <a:lumOff val="60000"/>
                      </a:schemeClr>
                    </a:solidFill>
                  </a:tcPr>
                </a:tc>
                <a:tc>
                  <a:txBody>
                    <a:bodyPr/>
                    <a:lstStyle/>
                    <a:p>
                      <a:pPr marL="0" marR="0" algn="ctr">
                        <a:lnSpc>
                          <a:spcPts val="1600"/>
                        </a:lnSpc>
                        <a:spcBef>
                          <a:spcPts val="0"/>
                        </a:spcBef>
                        <a:spcAft>
                          <a:spcPts val="0"/>
                        </a:spcAft>
                      </a:pPr>
                      <a:r>
                        <a:rPr lang="tr-TR" sz="2400" dirty="0">
                          <a:effectLst/>
                          <a:latin typeface="Times New Roman" panose="02020603050405020304" pitchFamily="18" charset="0"/>
                          <a:cs typeface="Times New Roman" panose="02020603050405020304" pitchFamily="18" charset="0"/>
                        </a:rPr>
                        <a:t>1</a:t>
                      </a:r>
                      <a:endParaRPr lang="en-US" sz="2400" dirty="0">
                        <a:effectLst/>
                        <a:latin typeface="Times New Roman" panose="02020603050405020304" pitchFamily="18" charset="0"/>
                        <a:ea typeface="Arial Unicode MS"/>
                        <a:cs typeface="Times New Roman" panose="02020603050405020304" pitchFamily="18" charset="0"/>
                      </a:endParaRPr>
                    </a:p>
                  </a:txBody>
                  <a:tcPr marL="19050" marR="19050" marT="19050" marB="19050" anchor="ctr">
                    <a:solidFill>
                      <a:schemeClr val="accent1">
                        <a:lumMod val="40000"/>
                        <a:lumOff val="60000"/>
                      </a:schemeClr>
                    </a:solidFill>
                  </a:tcPr>
                </a:tc>
                <a:tc>
                  <a:txBody>
                    <a:bodyPr/>
                    <a:lstStyle/>
                    <a:p>
                      <a:pPr marL="0" marR="0" algn="ctr">
                        <a:lnSpc>
                          <a:spcPts val="1600"/>
                        </a:lnSpc>
                        <a:spcBef>
                          <a:spcPts val="0"/>
                        </a:spcBef>
                        <a:spcAft>
                          <a:spcPts val="0"/>
                        </a:spcAft>
                      </a:pPr>
                      <a:r>
                        <a:rPr lang="tr-TR" sz="2400">
                          <a:effectLst/>
                          <a:latin typeface="Times New Roman" panose="02020603050405020304" pitchFamily="18" charset="0"/>
                          <a:cs typeface="Times New Roman" panose="02020603050405020304" pitchFamily="18" charset="0"/>
                        </a:rPr>
                        <a:t>2</a:t>
                      </a:r>
                      <a:endParaRPr lang="en-US" sz="2400">
                        <a:effectLst/>
                        <a:latin typeface="Times New Roman" panose="02020603050405020304" pitchFamily="18" charset="0"/>
                        <a:ea typeface="Arial Unicode MS"/>
                        <a:cs typeface="Times New Roman" panose="02020603050405020304" pitchFamily="18" charset="0"/>
                      </a:endParaRPr>
                    </a:p>
                  </a:txBody>
                  <a:tcPr marL="19050" marR="19050" marT="19050" marB="19050" anchor="ctr">
                    <a:solidFill>
                      <a:schemeClr val="accent1">
                        <a:lumMod val="40000"/>
                        <a:lumOff val="60000"/>
                      </a:schemeClr>
                    </a:solidFill>
                  </a:tcPr>
                </a:tc>
                <a:tc>
                  <a:txBody>
                    <a:bodyPr/>
                    <a:lstStyle/>
                    <a:p>
                      <a:pPr marL="0" marR="0" algn="ctr">
                        <a:lnSpc>
                          <a:spcPts val="1600"/>
                        </a:lnSpc>
                        <a:spcBef>
                          <a:spcPts val="0"/>
                        </a:spcBef>
                        <a:spcAft>
                          <a:spcPts val="0"/>
                        </a:spcAft>
                      </a:pPr>
                      <a:r>
                        <a:rPr lang="tr-TR" sz="2400">
                          <a:effectLst/>
                          <a:latin typeface="Times New Roman" panose="02020603050405020304" pitchFamily="18" charset="0"/>
                          <a:cs typeface="Times New Roman" panose="02020603050405020304" pitchFamily="18" charset="0"/>
                        </a:rPr>
                        <a:t>3</a:t>
                      </a:r>
                      <a:endParaRPr lang="en-US" sz="2400">
                        <a:effectLst/>
                        <a:latin typeface="Times New Roman" panose="02020603050405020304" pitchFamily="18" charset="0"/>
                        <a:ea typeface="Arial Unicode MS"/>
                        <a:cs typeface="Times New Roman" panose="02020603050405020304" pitchFamily="18" charset="0"/>
                      </a:endParaRPr>
                    </a:p>
                  </a:txBody>
                  <a:tcPr marL="19050" marR="19050" marT="19050" marB="19050" anchor="ctr">
                    <a:solidFill>
                      <a:schemeClr val="accent1">
                        <a:lumMod val="40000"/>
                        <a:lumOff val="60000"/>
                      </a:schemeClr>
                    </a:solidFill>
                  </a:tcPr>
                </a:tc>
                <a:tc>
                  <a:txBody>
                    <a:bodyPr/>
                    <a:lstStyle/>
                    <a:p>
                      <a:pPr marL="0" marR="0" algn="ctr">
                        <a:lnSpc>
                          <a:spcPts val="1600"/>
                        </a:lnSpc>
                        <a:spcBef>
                          <a:spcPts val="0"/>
                        </a:spcBef>
                        <a:spcAft>
                          <a:spcPts val="0"/>
                        </a:spcAft>
                      </a:pPr>
                      <a:r>
                        <a:rPr lang="tr-TR" sz="2400">
                          <a:effectLst/>
                          <a:latin typeface="Times New Roman" panose="02020603050405020304" pitchFamily="18" charset="0"/>
                          <a:cs typeface="Times New Roman" panose="02020603050405020304" pitchFamily="18" charset="0"/>
                        </a:rPr>
                        <a:t>2</a:t>
                      </a:r>
                      <a:endParaRPr lang="en-US" sz="2400">
                        <a:effectLst/>
                        <a:latin typeface="Times New Roman" panose="02020603050405020304" pitchFamily="18" charset="0"/>
                        <a:ea typeface="Arial Unicode MS"/>
                        <a:cs typeface="Times New Roman" panose="02020603050405020304" pitchFamily="18" charset="0"/>
                      </a:endParaRPr>
                    </a:p>
                  </a:txBody>
                  <a:tcPr marL="19050" marR="19050" marT="19050" marB="19050" anchor="ctr">
                    <a:solidFill>
                      <a:schemeClr val="accent1">
                        <a:lumMod val="40000"/>
                        <a:lumOff val="60000"/>
                      </a:schemeClr>
                    </a:solidFill>
                  </a:tcPr>
                </a:tc>
                <a:tc>
                  <a:txBody>
                    <a:bodyPr/>
                    <a:lstStyle/>
                    <a:p>
                      <a:pPr marL="0" marR="0" algn="ctr">
                        <a:lnSpc>
                          <a:spcPts val="1600"/>
                        </a:lnSpc>
                        <a:spcBef>
                          <a:spcPts val="0"/>
                        </a:spcBef>
                        <a:spcAft>
                          <a:spcPts val="0"/>
                        </a:spcAft>
                      </a:pPr>
                      <a:r>
                        <a:rPr lang="tr-TR" sz="2400">
                          <a:effectLst/>
                          <a:latin typeface="Times New Roman" panose="02020603050405020304" pitchFamily="18" charset="0"/>
                          <a:cs typeface="Times New Roman" panose="02020603050405020304" pitchFamily="18" charset="0"/>
                        </a:rPr>
                        <a:t>9</a:t>
                      </a:r>
                      <a:endParaRPr lang="en-US" sz="2400">
                        <a:effectLst/>
                        <a:latin typeface="Times New Roman" panose="02020603050405020304" pitchFamily="18" charset="0"/>
                        <a:ea typeface="Arial Unicode MS"/>
                        <a:cs typeface="Times New Roman" panose="02020603050405020304" pitchFamily="18" charset="0"/>
                      </a:endParaRPr>
                    </a:p>
                  </a:txBody>
                  <a:tcPr marL="19050" marR="19050" marT="19050" marB="19050" anchor="ctr">
                    <a:solidFill>
                      <a:schemeClr val="accent1">
                        <a:lumMod val="40000"/>
                        <a:lumOff val="60000"/>
                      </a:schemeClr>
                    </a:solidFill>
                  </a:tcPr>
                </a:tc>
                <a:extLst>
                  <a:ext uri="{0D108BD9-81ED-4DB2-BD59-A6C34878D82A}">
                    <a16:rowId xmlns:a16="http://schemas.microsoft.com/office/drawing/2014/main" val="893810591"/>
                  </a:ext>
                </a:extLst>
              </a:tr>
              <a:tr h="565922">
                <a:tc vMerge="1">
                  <a:txBody>
                    <a:bodyPr/>
                    <a:lstStyle/>
                    <a:p>
                      <a:endParaRPr lang="en-US"/>
                    </a:p>
                  </a:txBody>
                  <a:tcPr/>
                </a:tc>
                <a:tc>
                  <a:txBody>
                    <a:bodyPr/>
                    <a:lstStyle/>
                    <a:p>
                      <a:pPr marL="0" marR="0">
                        <a:lnSpc>
                          <a:spcPts val="1600"/>
                        </a:lnSpc>
                        <a:spcBef>
                          <a:spcPts val="0"/>
                        </a:spcBef>
                        <a:spcAft>
                          <a:spcPts val="0"/>
                        </a:spcAft>
                      </a:pPr>
                      <a:r>
                        <a:rPr lang="tr-TR" sz="2400">
                          <a:effectLst/>
                          <a:latin typeface="Times New Roman" panose="02020603050405020304" pitchFamily="18" charset="0"/>
                          <a:cs typeface="Times New Roman" panose="02020603050405020304" pitchFamily="18" charset="0"/>
                        </a:rPr>
                        <a:t>3</a:t>
                      </a:r>
                      <a:endParaRPr lang="en-US" sz="2400">
                        <a:effectLst/>
                        <a:latin typeface="Times New Roman" panose="02020603050405020304" pitchFamily="18" charset="0"/>
                        <a:ea typeface="Arial Unicode MS"/>
                        <a:cs typeface="Times New Roman" panose="02020603050405020304" pitchFamily="18" charset="0"/>
                      </a:endParaRPr>
                    </a:p>
                  </a:txBody>
                  <a:tcPr marL="19050" marR="19050" marT="19050" marB="19050">
                    <a:solidFill>
                      <a:schemeClr val="accent1">
                        <a:lumMod val="40000"/>
                        <a:lumOff val="60000"/>
                      </a:schemeClr>
                    </a:solidFill>
                  </a:tcPr>
                </a:tc>
                <a:tc>
                  <a:txBody>
                    <a:bodyPr/>
                    <a:lstStyle/>
                    <a:p>
                      <a:pPr marL="0" marR="0" algn="ctr">
                        <a:lnSpc>
                          <a:spcPts val="1600"/>
                        </a:lnSpc>
                        <a:spcBef>
                          <a:spcPts val="0"/>
                        </a:spcBef>
                        <a:spcAft>
                          <a:spcPts val="0"/>
                        </a:spcAft>
                      </a:pPr>
                      <a:r>
                        <a:rPr lang="tr-TR" sz="2400">
                          <a:effectLst/>
                          <a:latin typeface="Times New Roman" panose="02020603050405020304" pitchFamily="18" charset="0"/>
                          <a:cs typeface="Times New Roman" panose="02020603050405020304" pitchFamily="18" charset="0"/>
                        </a:rPr>
                        <a:t>1</a:t>
                      </a:r>
                      <a:endParaRPr lang="en-US" sz="2400">
                        <a:effectLst/>
                        <a:latin typeface="Times New Roman" panose="02020603050405020304" pitchFamily="18" charset="0"/>
                        <a:ea typeface="Arial Unicode MS"/>
                        <a:cs typeface="Times New Roman" panose="02020603050405020304" pitchFamily="18" charset="0"/>
                      </a:endParaRPr>
                    </a:p>
                  </a:txBody>
                  <a:tcPr marL="19050" marR="19050" marT="19050" marB="19050" anchor="ctr">
                    <a:solidFill>
                      <a:schemeClr val="accent1">
                        <a:lumMod val="40000"/>
                        <a:lumOff val="60000"/>
                      </a:schemeClr>
                    </a:solidFill>
                  </a:tcPr>
                </a:tc>
                <a:tc>
                  <a:txBody>
                    <a:bodyPr/>
                    <a:lstStyle/>
                    <a:p>
                      <a:pPr marL="0" marR="0" algn="ctr">
                        <a:lnSpc>
                          <a:spcPts val="1600"/>
                        </a:lnSpc>
                        <a:spcBef>
                          <a:spcPts val="0"/>
                        </a:spcBef>
                        <a:spcAft>
                          <a:spcPts val="0"/>
                        </a:spcAft>
                      </a:pPr>
                      <a:r>
                        <a:rPr lang="tr-TR" sz="2400">
                          <a:effectLst/>
                          <a:latin typeface="Times New Roman" panose="02020603050405020304" pitchFamily="18" charset="0"/>
                          <a:cs typeface="Times New Roman" panose="02020603050405020304" pitchFamily="18" charset="0"/>
                        </a:rPr>
                        <a:t>2</a:t>
                      </a:r>
                      <a:endParaRPr lang="en-US" sz="2400">
                        <a:effectLst/>
                        <a:latin typeface="Times New Roman" panose="02020603050405020304" pitchFamily="18" charset="0"/>
                        <a:ea typeface="Arial Unicode MS"/>
                        <a:cs typeface="Times New Roman" panose="02020603050405020304" pitchFamily="18" charset="0"/>
                      </a:endParaRPr>
                    </a:p>
                  </a:txBody>
                  <a:tcPr marL="19050" marR="19050" marT="19050" marB="19050" anchor="ctr">
                    <a:solidFill>
                      <a:schemeClr val="accent1">
                        <a:lumMod val="40000"/>
                        <a:lumOff val="60000"/>
                      </a:schemeClr>
                    </a:solidFill>
                  </a:tcPr>
                </a:tc>
                <a:tc>
                  <a:txBody>
                    <a:bodyPr/>
                    <a:lstStyle/>
                    <a:p>
                      <a:pPr marL="0" marR="0" algn="ctr">
                        <a:lnSpc>
                          <a:spcPts val="1600"/>
                        </a:lnSpc>
                        <a:spcBef>
                          <a:spcPts val="0"/>
                        </a:spcBef>
                        <a:spcAft>
                          <a:spcPts val="0"/>
                        </a:spcAft>
                      </a:pPr>
                      <a:r>
                        <a:rPr lang="tr-TR" sz="2400" dirty="0">
                          <a:effectLst/>
                          <a:latin typeface="Times New Roman" panose="02020603050405020304" pitchFamily="18" charset="0"/>
                          <a:cs typeface="Times New Roman" panose="02020603050405020304" pitchFamily="18" charset="0"/>
                        </a:rPr>
                        <a:t>2</a:t>
                      </a:r>
                      <a:endParaRPr lang="en-US" sz="2400" dirty="0">
                        <a:effectLst/>
                        <a:latin typeface="Times New Roman" panose="02020603050405020304" pitchFamily="18" charset="0"/>
                        <a:ea typeface="Arial Unicode MS"/>
                        <a:cs typeface="Times New Roman" panose="02020603050405020304" pitchFamily="18" charset="0"/>
                      </a:endParaRPr>
                    </a:p>
                  </a:txBody>
                  <a:tcPr marL="19050" marR="19050" marT="19050" marB="19050" anchor="ctr">
                    <a:solidFill>
                      <a:schemeClr val="accent1">
                        <a:lumMod val="40000"/>
                        <a:lumOff val="60000"/>
                      </a:schemeClr>
                    </a:solidFill>
                  </a:tcPr>
                </a:tc>
                <a:tc>
                  <a:txBody>
                    <a:bodyPr/>
                    <a:lstStyle/>
                    <a:p>
                      <a:pPr marL="0" marR="0" algn="ctr">
                        <a:lnSpc>
                          <a:spcPts val="1600"/>
                        </a:lnSpc>
                        <a:spcBef>
                          <a:spcPts val="0"/>
                        </a:spcBef>
                        <a:spcAft>
                          <a:spcPts val="0"/>
                        </a:spcAft>
                      </a:pPr>
                      <a:r>
                        <a:rPr lang="tr-TR" sz="2400" dirty="0">
                          <a:effectLst/>
                          <a:latin typeface="Times New Roman" panose="02020603050405020304" pitchFamily="18" charset="0"/>
                          <a:cs typeface="Times New Roman" panose="02020603050405020304" pitchFamily="18" charset="0"/>
                        </a:rPr>
                        <a:t>2</a:t>
                      </a:r>
                      <a:endParaRPr lang="en-US" sz="2400" dirty="0">
                        <a:effectLst/>
                        <a:latin typeface="Times New Roman" panose="02020603050405020304" pitchFamily="18" charset="0"/>
                        <a:ea typeface="Arial Unicode MS"/>
                        <a:cs typeface="Times New Roman" panose="02020603050405020304" pitchFamily="18" charset="0"/>
                      </a:endParaRPr>
                    </a:p>
                  </a:txBody>
                  <a:tcPr marL="19050" marR="19050" marT="19050" marB="19050" anchor="ctr">
                    <a:solidFill>
                      <a:schemeClr val="accent1">
                        <a:lumMod val="40000"/>
                        <a:lumOff val="60000"/>
                      </a:schemeClr>
                    </a:solidFill>
                  </a:tcPr>
                </a:tc>
                <a:tc>
                  <a:txBody>
                    <a:bodyPr/>
                    <a:lstStyle/>
                    <a:p>
                      <a:pPr marL="0" marR="0" algn="ctr">
                        <a:lnSpc>
                          <a:spcPts val="1600"/>
                        </a:lnSpc>
                        <a:spcBef>
                          <a:spcPts val="0"/>
                        </a:spcBef>
                        <a:spcAft>
                          <a:spcPts val="0"/>
                        </a:spcAft>
                      </a:pPr>
                      <a:r>
                        <a:rPr lang="tr-TR" sz="2400" dirty="0">
                          <a:effectLst/>
                          <a:latin typeface="Times New Roman" panose="02020603050405020304" pitchFamily="18" charset="0"/>
                          <a:cs typeface="Times New Roman" panose="02020603050405020304" pitchFamily="18" charset="0"/>
                        </a:rPr>
                        <a:t>0</a:t>
                      </a:r>
                      <a:endParaRPr lang="en-US" sz="2400" dirty="0">
                        <a:effectLst/>
                        <a:latin typeface="Times New Roman" panose="02020603050405020304" pitchFamily="18" charset="0"/>
                        <a:ea typeface="Arial Unicode MS"/>
                        <a:cs typeface="Times New Roman" panose="02020603050405020304" pitchFamily="18" charset="0"/>
                      </a:endParaRPr>
                    </a:p>
                  </a:txBody>
                  <a:tcPr marL="19050" marR="19050" marT="19050" marB="19050" anchor="ctr">
                    <a:solidFill>
                      <a:schemeClr val="accent1">
                        <a:lumMod val="40000"/>
                        <a:lumOff val="60000"/>
                      </a:schemeClr>
                    </a:solidFill>
                  </a:tcPr>
                </a:tc>
                <a:tc>
                  <a:txBody>
                    <a:bodyPr/>
                    <a:lstStyle/>
                    <a:p>
                      <a:pPr marL="0" marR="0" algn="ctr">
                        <a:lnSpc>
                          <a:spcPts val="1600"/>
                        </a:lnSpc>
                        <a:spcBef>
                          <a:spcPts val="0"/>
                        </a:spcBef>
                        <a:spcAft>
                          <a:spcPts val="0"/>
                        </a:spcAft>
                      </a:pPr>
                      <a:r>
                        <a:rPr lang="tr-TR" sz="2400" dirty="0">
                          <a:effectLst/>
                          <a:latin typeface="Times New Roman" panose="02020603050405020304" pitchFamily="18" charset="0"/>
                          <a:cs typeface="Times New Roman" panose="02020603050405020304" pitchFamily="18" charset="0"/>
                        </a:rPr>
                        <a:t>0</a:t>
                      </a:r>
                      <a:endParaRPr lang="en-US" sz="2400" dirty="0">
                        <a:effectLst/>
                        <a:latin typeface="Times New Roman" panose="02020603050405020304" pitchFamily="18" charset="0"/>
                        <a:ea typeface="Arial Unicode MS"/>
                        <a:cs typeface="Times New Roman" panose="02020603050405020304" pitchFamily="18" charset="0"/>
                      </a:endParaRPr>
                    </a:p>
                  </a:txBody>
                  <a:tcPr marL="19050" marR="19050" marT="19050" marB="19050" anchor="ctr">
                    <a:solidFill>
                      <a:schemeClr val="accent1">
                        <a:lumMod val="40000"/>
                        <a:lumOff val="60000"/>
                      </a:schemeClr>
                    </a:solidFill>
                  </a:tcPr>
                </a:tc>
                <a:tc>
                  <a:txBody>
                    <a:bodyPr/>
                    <a:lstStyle/>
                    <a:p>
                      <a:pPr marL="0" marR="0" algn="ctr">
                        <a:lnSpc>
                          <a:spcPts val="1600"/>
                        </a:lnSpc>
                        <a:spcBef>
                          <a:spcPts val="0"/>
                        </a:spcBef>
                        <a:spcAft>
                          <a:spcPts val="0"/>
                        </a:spcAft>
                      </a:pPr>
                      <a:r>
                        <a:rPr lang="tr-TR" sz="2400" dirty="0">
                          <a:effectLst/>
                          <a:latin typeface="Times New Roman" panose="02020603050405020304" pitchFamily="18" charset="0"/>
                          <a:cs typeface="Times New Roman" panose="02020603050405020304" pitchFamily="18" charset="0"/>
                        </a:rPr>
                        <a:t>7</a:t>
                      </a:r>
                      <a:endParaRPr lang="en-US" sz="2400" dirty="0">
                        <a:effectLst/>
                        <a:latin typeface="Times New Roman" panose="02020603050405020304" pitchFamily="18" charset="0"/>
                        <a:ea typeface="Arial Unicode MS"/>
                        <a:cs typeface="Times New Roman" panose="02020603050405020304" pitchFamily="18" charset="0"/>
                      </a:endParaRPr>
                    </a:p>
                  </a:txBody>
                  <a:tcPr marL="19050" marR="19050" marT="19050" marB="19050" anchor="ctr">
                    <a:solidFill>
                      <a:schemeClr val="accent1">
                        <a:lumMod val="40000"/>
                        <a:lumOff val="60000"/>
                      </a:schemeClr>
                    </a:solidFill>
                  </a:tcPr>
                </a:tc>
                <a:extLst>
                  <a:ext uri="{0D108BD9-81ED-4DB2-BD59-A6C34878D82A}">
                    <a16:rowId xmlns:a16="http://schemas.microsoft.com/office/drawing/2014/main" val="895580980"/>
                  </a:ext>
                </a:extLst>
              </a:tr>
              <a:tr h="565922">
                <a:tc vMerge="1">
                  <a:txBody>
                    <a:bodyPr/>
                    <a:lstStyle/>
                    <a:p>
                      <a:endParaRPr lang="en-US"/>
                    </a:p>
                  </a:txBody>
                  <a:tcPr/>
                </a:tc>
                <a:tc>
                  <a:txBody>
                    <a:bodyPr/>
                    <a:lstStyle/>
                    <a:p>
                      <a:pPr marL="0" marR="0">
                        <a:lnSpc>
                          <a:spcPts val="1600"/>
                        </a:lnSpc>
                        <a:spcBef>
                          <a:spcPts val="0"/>
                        </a:spcBef>
                        <a:spcAft>
                          <a:spcPts val="0"/>
                        </a:spcAft>
                      </a:pPr>
                      <a:r>
                        <a:rPr lang="tr-TR" sz="2400">
                          <a:effectLst/>
                          <a:latin typeface="Times New Roman" panose="02020603050405020304" pitchFamily="18" charset="0"/>
                          <a:cs typeface="Times New Roman" panose="02020603050405020304" pitchFamily="18" charset="0"/>
                        </a:rPr>
                        <a:t>4</a:t>
                      </a:r>
                      <a:endParaRPr lang="en-US" sz="2400">
                        <a:effectLst/>
                        <a:latin typeface="Times New Roman" panose="02020603050405020304" pitchFamily="18" charset="0"/>
                        <a:ea typeface="Arial Unicode MS"/>
                        <a:cs typeface="Times New Roman" panose="02020603050405020304" pitchFamily="18" charset="0"/>
                      </a:endParaRPr>
                    </a:p>
                  </a:txBody>
                  <a:tcPr marL="19050" marR="19050" marT="19050" marB="19050">
                    <a:solidFill>
                      <a:schemeClr val="accent1">
                        <a:lumMod val="40000"/>
                        <a:lumOff val="60000"/>
                      </a:schemeClr>
                    </a:solidFill>
                  </a:tcPr>
                </a:tc>
                <a:tc>
                  <a:txBody>
                    <a:bodyPr/>
                    <a:lstStyle/>
                    <a:p>
                      <a:pPr marL="0" marR="0" algn="ctr">
                        <a:lnSpc>
                          <a:spcPts val="1600"/>
                        </a:lnSpc>
                        <a:spcBef>
                          <a:spcPts val="0"/>
                        </a:spcBef>
                        <a:spcAft>
                          <a:spcPts val="0"/>
                        </a:spcAft>
                      </a:pPr>
                      <a:r>
                        <a:rPr lang="tr-TR" sz="2400">
                          <a:effectLst/>
                          <a:latin typeface="Times New Roman" panose="02020603050405020304" pitchFamily="18" charset="0"/>
                          <a:cs typeface="Times New Roman" panose="02020603050405020304" pitchFamily="18" charset="0"/>
                        </a:rPr>
                        <a:t>0</a:t>
                      </a:r>
                      <a:endParaRPr lang="en-US" sz="2400">
                        <a:effectLst/>
                        <a:latin typeface="Times New Roman" panose="02020603050405020304" pitchFamily="18" charset="0"/>
                        <a:ea typeface="Arial Unicode MS"/>
                        <a:cs typeface="Times New Roman" panose="02020603050405020304" pitchFamily="18" charset="0"/>
                      </a:endParaRPr>
                    </a:p>
                  </a:txBody>
                  <a:tcPr marL="19050" marR="19050" marT="19050" marB="19050" anchor="ctr">
                    <a:solidFill>
                      <a:schemeClr val="accent1">
                        <a:lumMod val="40000"/>
                        <a:lumOff val="60000"/>
                      </a:schemeClr>
                    </a:solidFill>
                  </a:tcPr>
                </a:tc>
                <a:tc>
                  <a:txBody>
                    <a:bodyPr/>
                    <a:lstStyle/>
                    <a:p>
                      <a:pPr marL="0" marR="0" algn="ctr">
                        <a:lnSpc>
                          <a:spcPts val="1600"/>
                        </a:lnSpc>
                        <a:spcBef>
                          <a:spcPts val="0"/>
                        </a:spcBef>
                        <a:spcAft>
                          <a:spcPts val="0"/>
                        </a:spcAft>
                      </a:pPr>
                      <a:r>
                        <a:rPr lang="tr-TR" sz="2400">
                          <a:effectLst/>
                          <a:latin typeface="Times New Roman" panose="02020603050405020304" pitchFamily="18" charset="0"/>
                          <a:cs typeface="Times New Roman" panose="02020603050405020304" pitchFamily="18" charset="0"/>
                        </a:rPr>
                        <a:t>0</a:t>
                      </a:r>
                      <a:endParaRPr lang="en-US" sz="2400">
                        <a:effectLst/>
                        <a:latin typeface="Times New Roman" panose="02020603050405020304" pitchFamily="18" charset="0"/>
                        <a:ea typeface="Arial Unicode MS"/>
                        <a:cs typeface="Times New Roman" panose="02020603050405020304" pitchFamily="18" charset="0"/>
                      </a:endParaRPr>
                    </a:p>
                  </a:txBody>
                  <a:tcPr marL="19050" marR="19050" marT="19050" marB="19050" anchor="ctr">
                    <a:solidFill>
                      <a:schemeClr val="accent1">
                        <a:lumMod val="40000"/>
                        <a:lumOff val="60000"/>
                      </a:schemeClr>
                    </a:solidFill>
                  </a:tcPr>
                </a:tc>
                <a:tc>
                  <a:txBody>
                    <a:bodyPr/>
                    <a:lstStyle/>
                    <a:p>
                      <a:pPr marL="0" marR="0" algn="ctr">
                        <a:lnSpc>
                          <a:spcPts val="1600"/>
                        </a:lnSpc>
                        <a:spcBef>
                          <a:spcPts val="0"/>
                        </a:spcBef>
                        <a:spcAft>
                          <a:spcPts val="0"/>
                        </a:spcAft>
                      </a:pPr>
                      <a:r>
                        <a:rPr lang="tr-TR" sz="2400">
                          <a:effectLst/>
                          <a:latin typeface="Times New Roman" panose="02020603050405020304" pitchFamily="18" charset="0"/>
                          <a:cs typeface="Times New Roman" panose="02020603050405020304" pitchFamily="18" charset="0"/>
                        </a:rPr>
                        <a:t>3</a:t>
                      </a:r>
                      <a:endParaRPr lang="en-US" sz="2400">
                        <a:effectLst/>
                        <a:latin typeface="Times New Roman" panose="02020603050405020304" pitchFamily="18" charset="0"/>
                        <a:ea typeface="Arial Unicode MS"/>
                        <a:cs typeface="Times New Roman" panose="02020603050405020304" pitchFamily="18" charset="0"/>
                      </a:endParaRPr>
                    </a:p>
                  </a:txBody>
                  <a:tcPr marL="19050" marR="19050" marT="19050" marB="19050" anchor="ctr">
                    <a:solidFill>
                      <a:schemeClr val="accent1">
                        <a:lumMod val="40000"/>
                        <a:lumOff val="60000"/>
                      </a:schemeClr>
                    </a:solidFill>
                  </a:tcPr>
                </a:tc>
                <a:tc>
                  <a:txBody>
                    <a:bodyPr/>
                    <a:lstStyle/>
                    <a:p>
                      <a:pPr marL="0" marR="0" algn="ctr">
                        <a:lnSpc>
                          <a:spcPts val="1600"/>
                        </a:lnSpc>
                        <a:spcBef>
                          <a:spcPts val="0"/>
                        </a:spcBef>
                        <a:spcAft>
                          <a:spcPts val="0"/>
                        </a:spcAft>
                      </a:pPr>
                      <a:r>
                        <a:rPr lang="tr-TR" sz="2400">
                          <a:effectLst/>
                          <a:latin typeface="Times New Roman" panose="02020603050405020304" pitchFamily="18" charset="0"/>
                          <a:cs typeface="Times New Roman" panose="02020603050405020304" pitchFamily="18" charset="0"/>
                        </a:rPr>
                        <a:t>1</a:t>
                      </a:r>
                      <a:endParaRPr lang="en-US" sz="2400">
                        <a:effectLst/>
                        <a:latin typeface="Times New Roman" panose="02020603050405020304" pitchFamily="18" charset="0"/>
                        <a:ea typeface="Arial Unicode MS"/>
                        <a:cs typeface="Times New Roman" panose="02020603050405020304" pitchFamily="18" charset="0"/>
                      </a:endParaRPr>
                    </a:p>
                  </a:txBody>
                  <a:tcPr marL="19050" marR="19050" marT="19050" marB="19050" anchor="ctr">
                    <a:solidFill>
                      <a:schemeClr val="accent1">
                        <a:lumMod val="40000"/>
                        <a:lumOff val="60000"/>
                      </a:schemeClr>
                    </a:solidFill>
                  </a:tcPr>
                </a:tc>
                <a:tc>
                  <a:txBody>
                    <a:bodyPr/>
                    <a:lstStyle/>
                    <a:p>
                      <a:pPr marL="0" marR="0" algn="ctr">
                        <a:lnSpc>
                          <a:spcPts val="1600"/>
                        </a:lnSpc>
                        <a:spcBef>
                          <a:spcPts val="0"/>
                        </a:spcBef>
                        <a:spcAft>
                          <a:spcPts val="0"/>
                        </a:spcAft>
                      </a:pPr>
                      <a:r>
                        <a:rPr lang="tr-TR" sz="2400" dirty="0">
                          <a:effectLst/>
                          <a:latin typeface="Times New Roman" panose="02020603050405020304" pitchFamily="18" charset="0"/>
                          <a:cs typeface="Times New Roman" panose="02020603050405020304" pitchFamily="18" charset="0"/>
                        </a:rPr>
                        <a:t>0</a:t>
                      </a:r>
                      <a:endParaRPr lang="en-US" sz="2400" dirty="0">
                        <a:effectLst/>
                        <a:latin typeface="Times New Roman" panose="02020603050405020304" pitchFamily="18" charset="0"/>
                        <a:ea typeface="Arial Unicode MS"/>
                        <a:cs typeface="Times New Roman" panose="02020603050405020304" pitchFamily="18" charset="0"/>
                      </a:endParaRPr>
                    </a:p>
                  </a:txBody>
                  <a:tcPr marL="19050" marR="19050" marT="19050" marB="19050" anchor="ctr">
                    <a:solidFill>
                      <a:schemeClr val="accent1">
                        <a:lumMod val="40000"/>
                        <a:lumOff val="60000"/>
                      </a:schemeClr>
                    </a:solidFill>
                  </a:tcPr>
                </a:tc>
                <a:tc>
                  <a:txBody>
                    <a:bodyPr/>
                    <a:lstStyle/>
                    <a:p>
                      <a:pPr marL="0" marR="0" algn="ctr">
                        <a:lnSpc>
                          <a:spcPts val="1600"/>
                        </a:lnSpc>
                        <a:spcBef>
                          <a:spcPts val="0"/>
                        </a:spcBef>
                        <a:spcAft>
                          <a:spcPts val="0"/>
                        </a:spcAft>
                      </a:pPr>
                      <a:r>
                        <a:rPr lang="tr-TR" sz="2400" dirty="0">
                          <a:effectLst/>
                          <a:latin typeface="Times New Roman" panose="02020603050405020304" pitchFamily="18" charset="0"/>
                          <a:cs typeface="Times New Roman" panose="02020603050405020304" pitchFamily="18" charset="0"/>
                        </a:rPr>
                        <a:t>0</a:t>
                      </a:r>
                      <a:endParaRPr lang="en-US" sz="2400" dirty="0">
                        <a:effectLst/>
                        <a:latin typeface="Times New Roman" panose="02020603050405020304" pitchFamily="18" charset="0"/>
                        <a:ea typeface="Arial Unicode MS"/>
                        <a:cs typeface="Times New Roman" panose="02020603050405020304" pitchFamily="18" charset="0"/>
                      </a:endParaRPr>
                    </a:p>
                  </a:txBody>
                  <a:tcPr marL="19050" marR="19050" marT="19050" marB="19050" anchor="ctr">
                    <a:solidFill>
                      <a:schemeClr val="accent1">
                        <a:lumMod val="40000"/>
                        <a:lumOff val="60000"/>
                      </a:schemeClr>
                    </a:solidFill>
                  </a:tcPr>
                </a:tc>
                <a:tc>
                  <a:txBody>
                    <a:bodyPr/>
                    <a:lstStyle/>
                    <a:p>
                      <a:pPr marL="0" marR="0" algn="ctr">
                        <a:lnSpc>
                          <a:spcPts val="1600"/>
                        </a:lnSpc>
                        <a:spcBef>
                          <a:spcPts val="0"/>
                        </a:spcBef>
                        <a:spcAft>
                          <a:spcPts val="0"/>
                        </a:spcAft>
                      </a:pPr>
                      <a:r>
                        <a:rPr lang="tr-TR" sz="2400">
                          <a:effectLst/>
                          <a:latin typeface="Times New Roman" panose="02020603050405020304" pitchFamily="18" charset="0"/>
                          <a:cs typeface="Times New Roman" panose="02020603050405020304" pitchFamily="18" charset="0"/>
                        </a:rPr>
                        <a:t>4</a:t>
                      </a:r>
                      <a:endParaRPr lang="en-US" sz="2400">
                        <a:effectLst/>
                        <a:latin typeface="Times New Roman" panose="02020603050405020304" pitchFamily="18" charset="0"/>
                        <a:ea typeface="Arial Unicode MS"/>
                        <a:cs typeface="Times New Roman" panose="02020603050405020304" pitchFamily="18" charset="0"/>
                      </a:endParaRPr>
                    </a:p>
                  </a:txBody>
                  <a:tcPr marL="19050" marR="19050" marT="19050" marB="19050" anchor="ctr">
                    <a:solidFill>
                      <a:schemeClr val="accent1">
                        <a:lumMod val="40000"/>
                        <a:lumOff val="60000"/>
                      </a:schemeClr>
                    </a:solidFill>
                  </a:tcPr>
                </a:tc>
                <a:extLst>
                  <a:ext uri="{0D108BD9-81ED-4DB2-BD59-A6C34878D82A}">
                    <a16:rowId xmlns:a16="http://schemas.microsoft.com/office/drawing/2014/main" val="561688985"/>
                  </a:ext>
                </a:extLst>
              </a:tr>
              <a:tr h="565922">
                <a:tc gridSpan="2">
                  <a:txBody>
                    <a:bodyPr/>
                    <a:lstStyle/>
                    <a:p>
                      <a:pPr marL="0" marR="0">
                        <a:lnSpc>
                          <a:spcPts val="1600"/>
                        </a:lnSpc>
                        <a:spcBef>
                          <a:spcPts val="0"/>
                        </a:spcBef>
                        <a:spcAft>
                          <a:spcPts val="0"/>
                        </a:spcAft>
                      </a:pPr>
                      <a:r>
                        <a:rPr lang="tr-TR" sz="2400" dirty="0">
                          <a:effectLst/>
                          <a:latin typeface="Times New Roman" panose="02020603050405020304" pitchFamily="18" charset="0"/>
                          <a:cs typeface="Times New Roman" panose="02020603050405020304" pitchFamily="18" charset="0"/>
                        </a:rPr>
                        <a:t>Total</a:t>
                      </a:r>
                      <a:endParaRPr lang="en-US" sz="2400" dirty="0">
                        <a:effectLst/>
                        <a:latin typeface="Times New Roman" panose="02020603050405020304" pitchFamily="18" charset="0"/>
                        <a:ea typeface="Arial Unicode MS"/>
                        <a:cs typeface="Times New Roman" panose="02020603050405020304" pitchFamily="18" charset="0"/>
                      </a:endParaRPr>
                    </a:p>
                  </a:txBody>
                  <a:tcPr marL="19050" marR="19050" marT="19050" marB="19050">
                    <a:solidFill>
                      <a:schemeClr val="accent1">
                        <a:lumMod val="40000"/>
                        <a:lumOff val="60000"/>
                      </a:schemeClr>
                    </a:solidFill>
                  </a:tcPr>
                </a:tc>
                <a:tc hMerge="1">
                  <a:txBody>
                    <a:bodyPr/>
                    <a:lstStyle/>
                    <a:p>
                      <a:endParaRPr lang="en-US"/>
                    </a:p>
                  </a:txBody>
                  <a:tcPr/>
                </a:tc>
                <a:tc>
                  <a:txBody>
                    <a:bodyPr/>
                    <a:lstStyle/>
                    <a:p>
                      <a:pPr marL="0" marR="0" algn="ctr">
                        <a:lnSpc>
                          <a:spcPts val="1600"/>
                        </a:lnSpc>
                        <a:spcBef>
                          <a:spcPts val="0"/>
                        </a:spcBef>
                        <a:spcAft>
                          <a:spcPts val="0"/>
                        </a:spcAft>
                      </a:pPr>
                      <a:r>
                        <a:rPr lang="tr-TR" sz="2400">
                          <a:effectLst/>
                          <a:latin typeface="Times New Roman" panose="02020603050405020304" pitchFamily="18" charset="0"/>
                          <a:cs typeface="Times New Roman" panose="02020603050405020304" pitchFamily="18" charset="0"/>
                        </a:rPr>
                        <a:t>1</a:t>
                      </a:r>
                      <a:endParaRPr lang="en-US" sz="2400">
                        <a:effectLst/>
                        <a:latin typeface="Times New Roman" panose="02020603050405020304" pitchFamily="18" charset="0"/>
                        <a:ea typeface="Arial Unicode MS"/>
                        <a:cs typeface="Times New Roman" panose="02020603050405020304" pitchFamily="18" charset="0"/>
                      </a:endParaRPr>
                    </a:p>
                  </a:txBody>
                  <a:tcPr marL="19050" marR="19050" marT="19050" marB="19050" anchor="ctr">
                    <a:solidFill>
                      <a:schemeClr val="accent1">
                        <a:lumMod val="40000"/>
                        <a:lumOff val="60000"/>
                      </a:schemeClr>
                    </a:solidFill>
                  </a:tcPr>
                </a:tc>
                <a:tc>
                  <a:txBody>
                    <a:bodyPr/>
                    <a:lstStyle/>
                    <a:p>
                      <a:pPr marL="0" marR="0" algn="ctr">
                        <a:lnSpc>
                          <a:spcPts val="1600"/>
                        </a:lnSpc>
                        <a:spcBef>
                          <a:spcPts val="0"/>
                        </a:spcBef>
                        <a:spcAft>
                          <a:spcPts val="0"/>
                        </a:spcAft>
                      </a:pPr>
                      <a:r>
                        <a:rPr lang="tr-TR" sz="2400">
                          <a:effectLst/>
                          <a:latin typeface="Times New Roman" panose="02020603050405020304" pitchFamily="18" charset="0"/>
                          <a:cs typeface="Times New Roman" panose="02020603050405020304" pitchFamily="18" charset="0"/>
                        </a:rPr>
                        <a:t>4</a:t>
                      </a:r>
                      <a:endParaRPr lang="en-US" sz="2400">
                        <a:effectLst/>
                        <a:latin typeface="Times New Roman" panose="02020603050405020304" pitchFamily="18" charset="0"/>
                        <a:ea typeface="Arial Unicode MS"/>
                        <a:cs typeface="Times New Roman" panose="02020603050405020304" pitchFamily="18" charset="0"/>
                      </a:endParaRPr>
                    </a:p>
                  </a:txBody>
                  <a:tcPr marL="19050" marR="19050" marT="19050" marB="19050" anchor="ctr">
                    <a:solidFill>
                      <a:schemeClr val="accent1">
                        <a:lumMod val="40000"/>
                        <a:lumOff val="60000"/>
                      </a:schemeClr>
                    </a:solidFill>
                  </a:tcPr>
                </a:tc>
                <a:tc>
                  <a:txBody>
                    <a:bodyPr/>
                    <a:lstStyle/>
                    <a:p>
                      <a:pPr marL="0" marR="0" algn="ctr">
                        <a:lnSpc>
                          <a:spcPts val="1600"/>
                        </a:lnSpc>
                        <a:spcBef>
                          <a:spcPts val="0"/>
                        </a:spcBef>
                        <a:spcAft>
                          <a:spcPts val="0"/>
                        </a:spcAft>
                      </a:pPr>
                      <a:r>
                        <a:rPr lang="tr-TR" sz="2400">
                          <a:effectLst/>
                          <a:latin typeface="Times New Roman" panose="02020603050405020304" pitchFamily="18" charset="0"/>
                          <a:cs typeface="Times New Roman" panose="02020603050405020304" pitchFamily="18" charset="0"/>
                        </a:rPr>
                        <a:t>16</a:t>
                      </a:r>
                      <a:endParaRPr lang="en-US" sz="2400">
                        <a:effectLst/>
                        <a:latin typeface="Times New Roman" panose="02020603050405020304" pitchFamily="18" charset="0"/>
                        <a:ea typeface="Arial Unicode MS"/>
                        <a:cs typeface="Times New Roman" panose="02020603050405020304" pitchFamily="18" charset="0"/>
                      </a:endParaRPr>
                    </a:p>
                  </a:txBody>
                  <a:tcPr marL="19050" marR="19050" marT="19050" marB="19050" anchor="ctr">
                    <a:solidFill>
                      <a:schemeClr val="accent1">
                        <a:lumMod val="40000"/>
                        <a:lumOff val="60000"/>
                      </a:schemeClr>
                    </a:solidFill>
                  </a:tcPr>
                </a:tc>
                <a:tc>
                  <a:txBody>
                    <a:bodyPr/>
                    <a:lstStyle/>
                    <a:p>
                      <a:pPr marL="0" marR="0" algn="ctr">
                        <a:lnSpc>
                          <a:spcPts val="1600"/>
                        </a:lnSpc>
                        <a:spcBef>
                          <a:spcPts val="0"/>
                        </a:spcBef>
                        <a:spcAft>
                          <a:spcPts val="0"/>
                        </a:spcAft>
                      </a:pPr>
                      <a:r>
                        <a:rPr lang="tr-TR" sz="2400">
                          <a:effectLst/>
                          <a:latin typeface="Times New Roman" panose="02020603050405020304" pitchFamily="18" charset="0"/>
                          <a:cs typeface="Times New Roman" panose="02020603050405020304" pitchFamily="18" charset="0"/>
                        </a:rPr>
                        <a:t>17</a:t>
                      </a:r>
                      <a:endParaRPr lang="en-US" sz="2400">
                        <a:effectLst/>
                        <a:latin typeface="Times New Roman" panose="02020603050405020304" pitchFamily="18" charset="0"/>
                        <a:ea typeface="Arial Unicode MS"/>
                        <a:cs typeface="Times New Roman" panose="02020603050405020304" pitchFamily="18" charset="0"/>
                      </a:endParaRPr>
                    </a:p>
                  </a:txBody>
                  <a:tcPr marL="19050" marR="19050" marT="19050" marB="19050" anchor="ctr">
                    <a:solidFill>
                      <a:schemeClr val="accent1">
                        <a:lumMod val="40000"/>
                        <a:lumOff val="60000"/>
                      </a:schemeClr>
                    </a:solidFill>
                  </a:tcPr>
                </a:tc>
                <a:tc>
                  <a:txBody>
                    <a:bodyPr/>
                    <a:lstStyle/>
                    <a:p>
                      <a:pPr marL="0" marR="0" algn="ctr">
                        <a:lnSpc>
                          <a:spcPts val="1600"/>
                        </a:lnSpc>
                        <a:spcBef>
                          <a:spcPts val="0"/>
                        </a:spcBef>
                        <a:spcAft>
                          <a:spcPts val="0"/>
                        </a:spcAft>
                      </a:pPr>
                      <a:r>
                        <a:rPr lang="tr-TR" sz="2400">
                          <a:effectLst/>
                          <a:latin typeface="Times New Roman" panose="02020603050405020304" pitchFamily="18" charset="0"/>
                          <a:cs typeface="Times New Roman" panose="02020603050405020304" pitchFamily="18" charset="0"/>
                        </a:rPr>
                        <a:t>8</a:t>
                      </a:r>
                      <a:endParaRPr lang="en-US" sz="2400">
                        <a:effectLst/>
                        <a:latin typeface="Times New Roman" panose="02020603050405020304" pitchFamily="18" charset="0"/>
                        <a:ea typeface="Arial Unicode MS"/>
                        <a:cs typeface="Times New Roman" panose="02020603050405020304" pitchFamily="18" charset="0"/>
                      </a:endParaRPr>
                    </a:p>
                  </a:txBody>
                  <a:tcPr marL="19050" marR="19050" marT="19050" marB="19050" anchor="ctr">
                    <a:solidFill>
                      <a:schemeClr val="accent1">
                        <a:lumMod val="40000"/>
                        <a:lumOff val="60000"/>
                      </a:schemeClr>
                    </a:solidFill>
                  </a:tcPr>
                </a:tc>
                <a:tc>
                  <a:txBody>
                    <a:bodyPr/>
                    <a:lstStyle/>
                    <a:p>
                      <a:pPr marL="0" marR="0" algn="ctr">
                        <a:lnSpc>
                          <a:spcPts val="1600"/>
                        </a:lnSpc>
                        <a:spcBef>
                          <a:spcPts val="0"/>
                        </a:spcBef>
                        <a:spcAft>
                          <a:spcPts val="0"/>
                        </a:spcAft>
                      </a:pPr>
                      <a:r>
                        <a:rPr lang="tr-TR" sz="2400" dirty="0">
                          <a:effectLst/>
                          <a:latin typeface="Times New Roman" panose="02020603050405020304" pitchFamily="18" charset="0"/>
                          <a:cs typeface="Times New Roman" panose="02020603050405020304" pitchFamily="18" charset="0"/>
                        </a:rPr>
                        <a:t>4</a:t>
                      </a:r>
                      <a:endParaRPr lang="en-US" sz="2400" dirty="0">
                        <a:effectLst/>
                        <a:latin typeface="Times New Roman" panose="02020603050405020304" pitchFamily="18" charset="0"/>
                        <a:ea typeface="Arial Unicode MS"/>
                        <a:cs typeface="Times New Roman" panose="02020603050405020304" pitchFamily="18" charset="0"/>
                      </a:endParaRPr>
                    </a:p>
                  </a:txBody>
                  <a:tcPr marL="19050" marR="19050" marT="19050" marB="19050" anchor="ctr">
                    <a:solidFill>
                      <a:schemeClr val="accent1">
                        <a:lumMod val="40000"/>
                        <a:lumOff val="60000"/>
                      </a:schemeClr>
                    </a:solidFill>
                  </a:tcPr>
                </a:tc>
                <a:tc>
                  <a:txBody>
                    <a:bodyPr/>
                    <a:lstStyle/>
                    <a:p>
                      <a:pPr marL="0" marR="0" algn="ctr">
                        <a:lnSpc>
                          <a:spcPts val="1600"/>
                        </a:lnSpc>
                        <a:spcBef>
                          <a:spcPts val="0"/>
                        </a:spcBef>
                        <a:spcAft>
                          <a:spcPts val="0"/>
                        </a:spcAft>
                      </a:pPr>
                      <a:r>
                        <a:rPr lang="tr-TR" sz="2400" dirty="0">
                          <a:effectLst/>
                          <a:latin typeface="Times New Roman" panose="02020603050405020304" pitchFamily="18" charset="0"/>
                          <a:cs typeface="Times New Roman" panose="02020603050405020304" pitchFamily="18" charset="0"/>
                        </a:rPr>
                        <a:t>50</a:t>
                      </a:r>
                      <a:endParaRPr lang="en-US" sz="2400" dirty="0">
                        <a:effectLst/>
                        <a:latin typeface="Times New Roman" panose="02020603050405020304" pitchFamily="18" charset="0"/>
                        <a:ea typeface="Arial Unicode MS"/>
                        <a:cs typeface="Times New Roman" panose="02020603050405020304" pitchFamily="18" charset="0"/>
                      </a:endParaRPr>
                    </a:p>
                  </a:txBody>
                  <a:tcPr marL="19050" marR="19050" marT="19050" marB="19050" anchor="ctr">
                    <a:solidFill>
                      <a:schemeClr val="accent1">
                        <a:lumMod val="40000"/>
                        <a:lumOff val="60000"/>
                      </a:schemeClr>
                    </a:solidFill>
                  </a:tcPr>
                </a:tc>
                <a:extLst>
                  <a:ext uri="{0D108BD9-81ED-4DB2-BD59-A6C34878D82A}">
                    <a16:rowId xmlns:a16="http://schemas.microsoft.com/office/drawing/2014/main" val="1451208018"/>
                  </a:ext>
                </a:extLst>
              </a:tr>
            </a:tbl>
          </a:graphicData>
        </a:graphic>
      </p:graphicFrame>
      <p:sp>
        <p:nvSpPr>
          <p:cNvPr id="28" name="Rectangle: Rounded Corners 27">
            <a:extLst>
              <a:ext uri="{FF2B5EF4-FFF2-40B4-BE49-F238E27FC236}">
                <a16:creationId xmlns:a16="http://schemas.microsoft.com/office/drawing/2014/main" id="{93937C59-827B-4907-80E9-2C070822F5E3}"/>
              </a:ext>
            </a:extLst>
          </p:cNvPr>
          <p:cNvSpPr/>
          <p:nvPr/>
        </p:nvSpPr>
        <p:spPr>
          <a:xfrm>
            <a:off x="17350867" y="13203800"/>
            <a:ext cx="3397805" cy="893684"/>
          </a:xfrm>
          <a:prstGeom prst="roundRect">
            <a:avLst/>
          </a:prstGeom>
          <a:solidFill>
            <a:schemeClr val="accent1">
              <a:lumMod val="60000"/>
              <a:lumOff val="40000"/>
            </a:schemeClr>
          </a:solidFill>
          <a:ln>
            <a:solidFill>
              <a:schemeClr val="tx1"/>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0000"/>
                </a:solidFill>
                <a:effectLst/>
                <a:latin typeface="Times New Roman" panose="02020603050405020304" pitchFamily="18" charset="0"/>
                <a:ea typeface="Arial Unicode MS"/>
              </a:rPr>
              <a:t>Conclusion</a:t>
            </a:r>
            <a:endParaRPr lang="en-US" sz="2400" b="1" dirty="0">
              <a:solidFill>
                <a:schemeClr val="tx1"/>
              </a:solidFill>
              <a:latin typeface="Times New Roman" panose="02020603050405020304" pitchFamily="18" charset="0"/>
              <a:cs typeface="Times New Roman" panose="02020603050405020304" pitchFamily="18" charset="0"/>
            </a:endParaRPr>
          </a:p>
        </p:txBody>
      </p:sp>
      <p:sp>
        <p:nvSpPr>
          <p:cNvPr id="29" name="Rectangle: Rounded Corners 28">
            <a:extLst>
              <a:ext uri="{FF2B5EF4-FFF2-40B4-BE49-F238E27FC236}">
                <a16:creationId xmlns:a16="http://schemas.microsoft.com/office/drawing/2014/main" id="{01E7CC8D-E337-4E50-9683-9EAB721CC2FC}"/>
              </a:ext>
            </a:extLst>
          </p:cNvPr>
          <p:cNvSpPr/>
          <p:nvPr/>
        </p:nvSpPr>
        <p:spPr>
          <a:xfrm>
            <a:off x="16940097" y="21099996"/>
            <a:ext cx="3397805" cy="893684"/>
          </a:xfrm>
          <a:prstGeom prst="roundRect">
            <a:avLst/>
          </a:prstGeom>
          <a:solidFill>
            <a:schemeClr val="accent1">
              <a:lumMod val="60000"/>
              <a:lumOff val="40000"/>
            </a:schemeClr>
          </a:solidFill>
          <a:ln>
            <a:solidFill>
              <a:schemeClr val="tx1"/>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0000"/>
                </a:solidFill>
                <a:effectLst/>
                <a:latin typeface="Times New Roman" panose="02020603050405020304" pitchFamily="18" charset="0"/>
                <a:ea typeface="Arial Unicode MS"/>
              </a:rPr>
              <a:t>References</a:t>
            </a:r>
            <a:endParaRPr lang="en-US"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0946325"/>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2770</TotalTime>
  <Words>928</Words>
  <Application>Microsoft Office PowerPoint</Application>
  <PresentationFormat>Custom</PresentationFormat>
  <Paragraphs>88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Corbel</vt:lpstr>
      <vt:lpstr>Times New Roman</vt:lpstr>
      <vt:lpstr>Basis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Hesham Habib Behzad</dc:creator>
  <cp:lastModifiedBy>Hesham Habib Behzad</cp:lastModifiedBy>
  <cp:revision>18</cp:revision>
  <dcterms:created xsi:type="dcterms:W3CDTF">2021-05-31T20:26:35Z</dcterms:created>
  <dcterms:modified xsi:type="dcterms:W3CDTF">2021-06-02T18:44:31Z</dcterms:modified>
</cp:coreProperties>
</file>